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 id="2147483691" r:id="rId3"/>
  </p:sldMasterIdLst>
  <p:notesMasterIdLst>
    <p:notesMasterId r:id="rId50"/>
  </p:notesMasterIdLst>
  <p:handoutMasterIdLst>
    <p:handoutMasterId r:id="rId51"/>
  </p:handoutMasterIdLst>
  <p:sldIdLst>
    <p:sldId id="327" r:id="rId4"/>
    <p:sldId id="330" r:id="rId5"/>
    <p:sldId id="333" r:id="rId6"/>
    <p:sldId id="332" r:id="rId7"/>
    <p:sldId id="298" r:id="rId8"/>
    <p:sldId id="262" r:id="rId9"/>
    <p:sldId id="263" r:id="rId10"/>
    <p:sldId id="299" r:id="rId11"/>
    <p:sldId id="302" r:id="rId12"/>
    <p:sldId id="334" r:id="rId13"/>
    <p:sldId id="335" r:id="rId14"/>
    <p:sldId id="336" r:id="rId15"/>
    <p:sldId id="337" r:id="rId16"/>
    <p:sldId id="338" r:id="rId17"/>
    <p:sldId id="339"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340"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87" d="100"/>
          <a:sy n="87" d="100"/>
        </p:scale>
        <p:origin x="81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8A79F-BC94-460D-B051-67DC3F43A4C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BBA090-4630-4B10-BA76-7A5DAA7C6358}">
      <dgm:prSet/>
      <dgm:spPr/>
      <dgm:t>
        <a:bodyPr/>
        <a:lstStyle/>
        <a:p>
          <a:pPr>
            <a:lnSpc>
              <a:spcPct val="100000"/>
            </a:lnSpc>
          </a:pPr>
          <a:r>
            <a:rPr lang="en-US"/>
            <a:t>Abstract</a:t>
          </a:r>
        </a:p>
      </dgm:t>
    </dgm:pt>
    <dgm:pt modelId="{0C16E1E4-13DD-4512-9CE2-87B369AC61B1}" type="parTrans" cxnId="{4A340771-6C48-4E6F-8ABE-61B39AD0F75D}">
      <dgm:prSet/>
      <dgm:spPr/>
      <dgm:t>
        <a:bodyPr/>
        <a:lstStyle/>
        <a:p>
          <a:endParaRPr lang="en-US"/>
        </a:p>
      </dgm:t>
    </dgm:pt>
    <dgm:pt modelId="{28BADAC0-82ED-4D0E-8C03-443A165FBFA1}" type="sibTrans" cxnId="{4A340771-6C48-4E6F-8ABE-61B39AD0F75D}">
      <dgm:prSet/>
      <dgm:spPr/>
      <dgm:t>
        <a:bodyPr/>
        <a:lstStyle/>
        <a:p>
          <a:endParaRPr lang="en-US"/>
        </a:p>
      </dgm:t>
    </dgm:pt>
    <dgm:pt modelId="{2C12B3A5-B267-4A83-86D6-5F89A9D8D940}">
      <dgm:prSet/>
      <dgm:spPr/>
      <dgm:t>
        <a:bodyPr/>
        <a:lstStyle/>
        <a:p>
          <a:pPr>
            <a:lnSpc>
              <a:spcPct val="100000"/>
            </a:lnSpc>
          </a:pPr>
          <a:r>
            <a:rPr lang="en-US"/>
            <a:t>Introduction</a:t>
          </a:r>
        </a:p>
      </dgm:t>
    </dgm:pt>
    <dgm:pt modelId="{A7789F43-E8D5-497C-BD69-84DD570538AD}" type="parTrans" cxnId="{ABC8476C-9A79-4332-849B-84F0D0BB5A8D}">
      <dgm:prSet/>
      <dgm:spPr/>
      <dgm:t>
        <a:bodyPr/>
        <a:lstStyle/>
        <a:p>
          <a:endParaRPr lang="en-US"/>
        </a:p>
      </dgm:t>
    </dgm:pt>
    <dgm:pt modelId="{7DDD5CEA-EC15-42B1-8567-76B8389EDE08}" type="sibTrans" cxnId="{ABC8476C-9A79-4332-849B-84F0D0BB5A8D}">
      <dgm:prSet/>
      <dgm:spPr/>
      <dgm:t>
        <a:bodyPr/>
        <a:lstStyle/>
        <a:p>
          <a:endParaRPr lang="en-US"/>
        </a:p>
      </dgm:t>
    </dgm:pt>
    <dgm:pt modelId="{0134E059-211B-4BBC-B4B9-FBF74B929FA6}">
      <dgm:prSet/>
      <dgm:spPr/>
      <dgm:t>
        <a:bodyPr/>
        <a:lstStyle/>
        <a:p>
          <a:pPr>
            <a:lnSpc>
              <a:spcPct val="100000"/>
            </a:lnSpc>
          </a:pPr>
          <a:r>
            <a:rPr lang="en-US"/>
            <a:t>Methodology</a:t>
          </a:r>
        </a:p>
      </dgm:t>
    </dgm:pt>
    <dgm:pt modelId="{B15C3E70-7C9E-4E86-A1CC-0EF0BFDC50AB}" type="parTrans" cxnId="{DAD30FA8-5B88-469E-B9E9-4632D12606BB}">
      <dgm:prSet/>
      <dgm:spPr/>
      <dgm:t>
        <a:bodyPr/>
        <a:lstStyle/>
        <a:p>
          <a:endParaRPr lang="en-US"/>
        </a:p>
      </dgm:t>
    </dgm:pt>
    <dgm:pt modelId="{6959588C-7381-46F7-A0F8-A816C4E110EB}" type="sibTrans" cxnId="{DAD30FA8-5B88-469E-B9E9-4632D12606BB}">
      <dgm:prSet/>
      <dgm:spPr/>
      <dgm:t>
        <a:bodyPr/>
        <a:lstStyle/>
        <a:p>
          <a:endParaRPr lang="en-US"/>
        </a:p>
      </dgm:t>
    </dgm:pt>
    <dgm:pt modelId="{882A9C3F-98EF-442C-8D59-AB02C7CEF86E}">
      <dgm:prSet/>
      <dgm:spPr/>
      <dgm:t>
        <a:bodyPr/>
        <a:lstStyle/>
        <a:p>
          <a:pPr>
            <a:lnSpc>
              <a:spcPct val="100000"/>
            </a:lnSpc>
          </a:pPr>
          <a:r>
            <a:rPr lang="en-US"/>
            <a:t>Results</a:t>
          </a:r>
        </a:p>
      </dgm:t>
    </dgm:pt>
    <dgm:pt modelId="{2064D1AB-69E3-4F2E-82E0-D11DC2601390}" type="parTrans" cxnId="{0100EEBC-06B6-4BD6-AEE9-CCE4345AFA93}">
      <dgm:prSet/>
      <dgm:spPr/>
      <dgm:t>
        <a:bodyPr/>
        <a:lstStyle/>
        <a:p>
          <a:endParaRPr lang="en-US"/>
        </a:p>
      </dgm:t>
    </dgm:pt>
    <dgm:pt modelId="{6625010F-E9A9-404E-912C-6F2E00B61363}" type="sibTrans" cxnId="{0100EEBC-06B6-4BD6-AEE9-CCE4345AFA93}">
      <dgm:prSet/>
      <dgm:spPr/>
      <dgm:t>
        <a:bodyPr/>
        <a:lstStyle/>
        <a:p>
          <a:endParaRPr lang="en-US"/>
        </a:p>
      </dgm:t>
    </dgm:pt>
    <dgm:pt modelId="{67A3AB56-8353-4F49-8B43-BCBC58D97666}">
      <dgm:prSet/>
      <dgm:spPr/>
      <dgm:t>
        <a:bodyPr/>
        <a:lstStyle/>
        <a:p>
          <a:pPr>
            <a:lnSpc>
              <a:spcPct val="100000"/>
            </a:lnSpc>
          </a:pPr>
          <a:r>
            <a:rPr lang="en-US"/>
            <a:t>Conclusion</a:t>
          </a:r>
        </a:p>
      </dgm:t>
    </dgm:pt>
    <dgm:pt modelId="{13E1AC54-7F17-4CCA-BBF7-676D00F9C073}" type="parTrans" cxnId="{8EA1FE8D-0376-4590-9B56-5B15424F2FA4}">
      <dgm:prSet/>
      <dgm:spPr/>
      <dgm:t>
        <a:bodyPr/>
        <a:lstStyle/>
        <a:p>
          <a:endParaRPr lang="en-US"/>
        </a:p>
      </dgm:t>
    </dgm:pt>
    <dgm:pt modelId="{39E7C9E5-88A4-4C91-B368-DDE617BE2BFD}" type="sibTrans" cxnId="{8EA1FE8D-0376-4590-9B56-5B15424F2FA4}">
      <dgm:prSet/>
      <dgm:spPr/>
      <dgm:t>
        <a:bodyPr/>
        <a:lstStyle/>
        <a:p>
          <a:endParaRPr lang="en-US"/>
        </a:p>
      </dgm:t>
    </dgm:pt>
    <dgm:pt modelId="{73622394-4ED7-485E-B7F5-2A46299CF27A}">
      <dgm:prSet/>
      <dgm:spPr/>
      <dgm:t>
        <a:bodyPr/>
        <a:lstStyle/>
        <a:p>
          <a:pPr>
            <a:lnSpc>
              <a:spcPct val="100000"/>
            </a:lnSpc>
          </a:pPr>
          <a:r>
            <a:rPr lang="en-US"/>
            <a:t>Appendix</a:t>
          </a:r>
        </a:p>
      </dgm:t>
    </dgm:pt>
    <dgm:pt modelId="{94620B97-1E04-4267-8428-7DCC47F2B7ED}" type="parTrans" cxnId="{E6882AD8-C23B-432D-A8B7-24B93B159B69}">
      <dgm:prSet/>
      <dgm:spPr/>
      <dgm:t>
        <a:bodyPr/>
        <a:lstStyle/>
        <a:p>
          <a:endParaRPr lang="en-US"/>
        </a:p>
      </dgm:t>
    </dgm:pt>
    <dgm:pt modelId="{56F25BF5-F854-4BB7-AE0F-A0E9741FE79B}" type="sibTrans" cxnId="{E6882AD8-C23B-432D-A8B7-24B93B159B69}">
      <dgm:prSet/>
      <dgm:spPr/>
      <dgm:t>
        <a:bodyPr/>
        <a:lstStyle/>
        <a:p>
          <a:endParaRPr lang="en-US"/>
        </a:p>
      </dgm:t>
    </dgm:pt>
    <dgm:pt modelId="{53200CE9-549C-4BF2-B9B0-30653C723DB2}" type="pres">
      <dgm:prSet presAssocID="{D008A79F-BC94-460D-B051-67DC3F43A4C1}" presName="root" presStyleCnt="0">
        <dgm:presLayoutVars>
          <dgm:dir/>
          <dgm:resizeHandles val="exact"/>
        </dgm:presLayoutVars>
      </dgm:prSet>
      <dgm:spPr/>
    </dgm:pt>
    <dgm:pt modelId="{2FC47D7E-6230-4F67-81AD-5C6A2417B399}" type="pres">
      <dgm:prSet presAssocID="{2ABBA090-4630-4B10-BA76-7A5DAA7C6358}" presName="compNode" presStyleCnt="0"/>
      <dgm:spPr/>
    </dgm:pt>
    <dgm:pt modelId="{B37E3453-9762-41BF-8F25-39974E2A960B}" type="pres">
      <dgm:prSet presAssocID="{2ABBA090-4630-4B10-BA76-7A5DAA7C6358}" presName="bgRect" presStyleLbl="bgShp" presStyleIdx="0" presStyleCnt="6"/>
      <dgm:spPr/>
    </dgm:pt>
    <dgm:pt modelId="{8D054F7B-3D37-4EE2-B451-E896B2EDC4E3}" type="pres">
      <dgm:prSet presAssocID="{2ABBA090-4630-4B10-BA76-7A5DAA7C635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rg"/>
        </a:ext>
      </dgm:extLst>
    </dgm:pt>
    <dgm:pt modelId="{20C37668-BCB9-4100-983A-079B54319E2C}" type="pres">
      <dgm:prSet presAssocID="{2ABBA090-4630-4B10-BA76-7A5DAA7C6358}" presName="spaceRect" presStyleCnt="0"/>
      <dgm:spPr/>
    </dgm:pt>
    <dgm:pt modelId="{9F84CD09-FD42-4316-8E12-49A055298B4C}" type="pres">
      <dgm:prSet presAssocID="{2ABBA090-4630-4B10-BA76-7A5DAA7C6358}" presName="parTx" presStyleLbl="revTx" presStyleIdx="0" presStyleCnt="6">
        <dgm:presLayoutVars>
          <dgm:chMax val="0"/>
          <dgm:chPref val="0"/>
        </dgm:presLayoutVars>
      </dgm:prSet>
      <dgm:spPr/>
    </dgm:pt>
    <dgm:pt modelId="{C429A1E8-4B74-49EE-B116-350C54E419CD}" type="pres">
      <dgm:prSet presAssocID="{28BADAC0-82ED-4D0E-8C03-443A165FBFA1}" presName="sibTrans" presStyleCnt="0"/>
      <dgm:spPr/>
    </dgm:pt>
    <dgm:pt modelId="{8904C99B-4105-412B-9253-3ACBBDC4F691}" type="pres">
      <dgm:prSet presAssocID="{2C12B3A5-B267-4A83-86D6-5F89A9D8D940}" presName="compNode" presStyleCnt="0"/>
      <dgm:spPr/>
    </dgm:pt>
    <dgm:pt modelId="{D4340C34-4256-4BB4-9926-AECE0BFDD0CF}" type="pres">
      <dgm:prSet presAssocID="{2C12B3A5-B267-4A83-86D6-5F89A9D8D940}" presName="bgRect" presStyleLbl="bgShp" presStyleIdx="1" presStyleCnt="6"/>
      <dgm:spPr/>
    </dgm:pt>
    <dgm:pt modelId="{CF15646B-A6F8-42C9-AA99-30F83F797C7D}" type="pres">
      <dgm:prSet presAssocID="{2C12B3A5-B267-4A83-86D6-5F89A9D8D94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638791C-4183-4312-897B-09A9EE865576}" type="pres">
      <dgm:prSet presAssocID="{2C12B3A5-B267-4A83-86D6-5F89A9D8D940}" presName="spaceRect" presStyleCnt="0"/>
      <dgm:spPr/>
    </dgm:pt>
    <dgm:pt modelId="{2D86B0C9-9022-4628-9E70-D1CE6328C154}" type="pres">
      <dgm:prSet presAssocID="{2C12B3A5-B267-4A83-86D6-5F89A9D8D940}" presName="parTx" presStyleLbl="revTx" presStyleIdx="1" presStyleCnt="6">
        <dgm:presLayoutVars>
          <dgm:chMax val="0"/>
          <dgm:chPref val="0"/>
        </dgm:presLayoutVars>
      </dgm:prSet>
      <dgm:spPr/>
    </dgm:pt>
    <dgm:pt modelId="{AD7FDD06-A517-490A-B334-28A4BB63294E}" type="pres">
      <dgm:prSet presAssocID="{7DDD5CEA-EC15-42B1-8567-76B8389EDE08}" presName="sibTrans" presStyleCnt="0"/>
      <dgm:spPr/>
    </dgm:pt>
    <dgm:pt modelId="{91CBCB67-1487-4A64-9B5F-E4EA2CEB10BC}" type="pres">
      <dgm:prSet presAssocID="{0134E059-211B-4BBC-B4B9-FBF74B929FA6}" presName="compNode" presStyleCnt="0"/>
      <dgm:spPr/>
    </dgm:pt>
    <dgm:pt modelId="{7FE63E37-5884-436B-9F2D-48122234E9E5}" type="pres">
      <dgm:prSet presAssocID="{0134E059-211B-4BBC-B4B9-FBF74B929FA6}" presName="bgRect" presStyleLbl="bgShp" presStyleIdx="2" presStyleCnt="6"/>
      <dgm:spPr/>
    </dgm:pt>
    <dgm:pt modelId="{2A9EA990-15BF-4D4F-B618-D60FB3DB9C13}" type="pres">
      <dgm:prSet presAssocID="{0134E059-211B-4BBC-B4B9-FBF74B929FA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3AF06CC0-24D9-46CA-9DB1-B632324AC66D}" type="pres">
      <dgm:prSet presAssocID="{0134E059-211B-4BBC-B4B9-FBF74B929FA6}" presName="spaceRect" presStyleCnt="0"/>
      <dgm:spPr/>
    </dgm:pt>
    <dgm:pt modelId="{E7158DA6-F71F-4BA1-9FC3-97CCE872CB5E}" type="pres">
      <dgm:prSet presAssocID="{0134E059-211B-4BBC-B4B9-FBF74B929FA6}" presName="parTx" presStyleLbl="revTx" presStyleIdx="2" presStyleCnt="6">
        <dgm:presLayoutVars>
          <dgm:chMax val="0"/>
          <dgm:chPref val="0"/>
        </dgm:presLayoutVars>
      </dgm:prSet>
      <dgm:spPr/>
    </dgm:pt>
    <dgm:pt modelId="{669981A7-138F-481D-998D-F3501EEE69BF}" type="pres">
      <dgm:prSet presAssocID="{6959588C-7381-46F7-A0F8-A816C4E110EB}" presName="sibTrans" presStyleCnt="0"/>
      <dgm:spPr/>
    </dgm:pt>
    <dgm:pt modelId="{E2C1D779-5700-4018-B533-92B47102C35B}" type="pres">
      <dgm:prSet presAssocID="{882A9C3F-98EF-442C-8D59-AB02C7CEF86E}" presName="compNode" presStyleCnt="0"/>
      <dgm:spPr/>
    </dgm:pt>
    <dgm:pt modelId="{D32A47C0-2F10-46E5-A704-3A4FD0160E65}" type="pres">
      <dgm:prSet presAssocID="{882A9C3F-98EF-442C-8D59-AB02C7CEF86E}" presName="bgRect" presStyleLbl="bgShp" presStyleIdx="3" presStyleCnt="6"/>
      <dgm:spPr/>
    </dgm:pt>
    <dgm:pt modelId="{C46B352F-76DF-4D88-BFEF-D14470F75C26}" type="pres">
      <dgm:prSet presAssocID="{882A9C3F-98EF-442C-8D59-AB02C7CEF86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CBA5E280-8ADE-4A4D-B5F9-7C2ECD04B60F}" type="pres">
      <dgm:prSet presAssocID="{882A9C3F-98EF-442C-8D59-AB02C7CEF86E}" presName="spaceRect" presStyleCnt="0"/>
      <dgm:spPr/>
    </dgm:pt>
    <dgm:pt modelId="{53AB34E9-2865-4226-A4EF-DFB5D627902F}" type="pres">
      <dgm:prSet presAssocID="{882A9C3F-98EF-442C-8D59-AB02C7CEF86E}" presName="parTx" presStyleLbl="revTx" presStyleIdx="3" presStyleCnt="6">
        <dgm:presLayoutVars>
          <dgm:chMax val="0"/>
          <dgm:chPref val="0"/>
        </dgm:presLayoutVars>
      </dgm:prSet>
      <dgm:spPr/>
    </dgm:pt>
    <dgm:pt modelId="{B6ABAF21-F7F8-4FFC-84C3-D020BF0505F9}" type="pres">
      <dgm:prSet presAssocID="{6625010F-E9A9-404E-912C-6F2E00B61363}" presName="sibTrans" presStyleCnt="0"/>
      <dgm:spPr/>
    </dgm:pt>
    <dgm:pt modelId="{8D53EBF3-C3EE-42C8-A127-31F193D6C1A3}" type="pres">
      <dgm:prSet presAssocID="{67A3AB56-8353-4F49-8B43-BCBC58D97666}" presName="compNode" presStyleCnt="0"/>
      <dgm:spPr/>
    </dgm:pt>
    <dgm:pt modelId="{28F3AFBF-431B-45D3-8EC4-C929F6D0FA63}" type="pres">
      <dgm:prSet presAssocID="{67A3AB56-8353-4F49-8B43-BCBC58D97666}" presName="bgRect" presStyleLbl="bgShp" presStyleIdx="4" presStyleCnt="6"/>
      <dgm:spPr/>
    </dgm:pt>
    <dgm:pt modelId="{38A039E8-D231-41CC-A88D-A62BA1DE513B}" type="pres">
      <dgm:prSet presAssocID="{67A3AB56-8353-4F49-8B43-BCBC58D9766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E3EDEA78-F40F-4A26-B111-B29F38168583}" type="pres">
      <dgm:prSet presAssocID="{67A3AB56-8353-4F49-8B43-BCBC58D97666}" presName="spaceRect" presStyleCnt="0"/>
      <dgm:spPr/>
    </dgm:pt>
    <dgm:pt modelId="{1861FB31-9BAD-44A7-BB6A-14F707F801EB}" type="pres">
      <dgm:prSet presAssocID="{67A3AB56-8353-4F49-8B43-BCBC58D97666}" presName="parTx" presStyleLbl="revTx" presStyleIdx="4" presStyleCnt="6">
        <dgm:presLayoutVars>
          <dgm:chMax val="0"/>
          <dgm:chPref val="0"/>
        </dgm:presLayoutVars>
      </dgm:prSet>
      <dgm:spPr/>
    </dgm:pt>
    <dgm:pt modelId="{90D23F4D-2F3A-473D-9D8C-32C76EEB0636}" type="pres">
      <dgm:prSet presAssocID="{39E7C9E5-88A4-4C91-B368-DDE617BE2BFD}" presName="sibTrans" presStyleCnt="0"/>
      <dgm:spPr/>
    </dgm:pt>
    <dgm:pt modelId="{425BE128-92B7-42C6-A407-4F73D85BAFBC}" type="pres">
      <dgm:prSet presAssocID="{73622394-4ED7-485E-B7F5-2A46299CF27A}" presName="compNode" presStyleCnt="0"/>
      <dgm:spPr/>
    </dgm:pt>
    <dgm:pt modelId="{A149CC13-A27F-4F9D-8D32-D4303853116D}" type="pres">
      <dgm:prSet presAssocID="{73622394-4ED7-485E-B7F5-2A46299CF27A}" presName="bgRect" presStyleLbl="bgShp" presStyleIdx="5" presStyleCnt="6"/>
      <dgm:spPr/>
    </dgm:pt>
    <dgm:pt modelId="{1A8ECEA0-4773-440D-B374-26F59A22BD00}" type="pres">
      <dgm:prSet presAssocID="{73622394-4ED7-485E-B7F5-2A46299CF27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A26F8374-752F-4886-AF54-940E858EAD02}" type="pres">
      <dgm:prSet presAssocID="{73622394-4ED7-485E-B7F5-2A46299CF27A}" presName="spaceRect" presStyleCnt="0"/>
      <dgm:spPr/>
    </dgm:pt>
    <dgm:pt modelId="{117B691E-022A-4426-B71D-79C8411A9605}" type="pres">
      <dgm:prSet presAssocID="{73622394-4ED7-485E-B7F5-2A46299CF27A}" presName="parTx" presStyleLbl="revTx" presStyleIdx="5" presStyleCnt="6">
        <dgm:presLayoutVars>
          <dgm:chMax val="0"/>
          <dgm:chPref val="0"/>
        </dgm:presLayoutVars>
      </dgm:prSet>
      <dgm:spPr/>
    </dgm:pt>
  </dgm:ptLst>
  <dgm:cxnLst>
    <dgm:cxn modelId="{E8553E01-DD43-4996-978B-0B174DAC9D8F}" type="presOf" srcId="{67A3AB56-8353-4F49-8B43-BCBC58D97666}" destId="{1861FB31-9BAD-44A7-BB6A-14F707F801EB}" srcOrd="0" destOrd="0" presId="urn:microsoft.com/office/officeart/2018/2/layout/IconVerticalSolidList"/>
    <dgm:cxn modelId="{FACC0011-96EF-4DAE-B5AD-231F05B9325E}" type="presOf" srcId="{2C12B3A5-B267-4A83-86D6-5F89A9D8D940}" destId="{2D86B0C9-9022-4628-9E70-D1CE6328C154}" srcOrd="0" destOrd="0" presId="urn:microsoft.com/office/officeart/2018/2/layout/IconVerticalSolidList"/>
    <dgm:cxn modelId="{AE7BCF26-B5A3-4FF6-996E-722AC8968A27}" type="presOf" srcId="{73622394-4ED7-485E-B7F5-2A46299CF27A}" destId="{117B691E-022A-4426-B71D-79C8411A9605}" srcOrd="0" destOrd="0" presId="urn:microsoft.com/office/officeart/2018/2/layout/IconVerticalSolidList"/>
    <dgm:cxn modelId="{CA735D39-E51D-4B0A-B0E7-FDFCB6CB8787}" type="presOf" srcId="{2ABBA090-4630-4B10-BA76-7A5DAA7C6358}" destId="{9F84CD09-FD42-4316-8E12-49A055298B4C}" srcOrd="0" destOrd="0" presId="urn:microsoft.com/office/officeart/2018/2/layout/IconVerticalSolidList"/>
    <dgm:cxn modelId="{ABC8476C-9A79-4332-849B-84F0D0BB5A8D}" srcId="{D008A79F-BC94-460D-B051-67DC3F43A4C1}" destId="{2C12B3A5-B267-4A83-86D6-5F89A9D8D940}" srcOrd="1" destOrd="0" parTransId="{A7789F43-E8D5-497C-BD69-84DD570538AD}" sibTransId="{7DDD5CEA-EC15-42B1-8567-76B8389EDE08}"/>
    <dgm:cxn modelId="{4A340771-6C48-4E6F-8ABE-61B39AD0F75D}" srcId="{D008A79F-BC94-460D-B051-67DC3F43A4C1}" destId="{2ABBA090-4630-4B10-BA76-7A5DAA7C6358}" srcOrd="0" destOrd="0" parTransId="{0C16E1E4-13DD-4512-9CE2-87B369AC61B1}" sibTransId="{28BADAC0-82ED-4D0E-8C03-443A165FBFA1}"/>
    <dgm:cxn modelId="{8EA1FE8D-0376-4590-9B56-5B15424F2FA4}" srcId="{D008A79F-BC94-460D-B051-67DC3F43A4C1}" destId="{67A3AB56-8353-4F49-8B43-BCBC58D97666}" srcOrd="4" destOrd="0" parTransId="{13E1AC54-7F17-4CCA-BBF7-676D00F9C073}" sibTransId="{39E7C9E5-88A4-4C91-B368-DDE617BE2BFD}"/>
    <dgm:cxn modelId="{DAD30FA8-5B88-469E-B9E9-4632D12606BB}" srcId="{D008A79F-BC94-460D-B051-67DC3F43A4C1}" destId="{0134E059-211B-4BBC-B4B9-FBF74B929FA6}" srcOrd="2" destOrd="0" parTransId="{B15C3E70-7C9E-4E86-A1CC-0EF0BFDC50AB}" sibTransId="{6959588C-7381-46F7-A0F8-A816C4E110EB}"/>
    <dgm:cxn modelId="{0100EEBC-06B6-4BD6-AEE9-CCE4345AFA93}" srcId="{D008A79F-BC94-460D-B051-67DC3F43A4C1}" destId="{882A9C3F-98EF-442C-8D59-AB02C7CEF86E}" srcOrd="3" destOrd="0" parTransId="{2064D1AB-69E3-4F2E-82E0-D11DC2601390}" sibTransId="{6625010F-E9A9-404E-912C-6F2E00B61363}"/>
    <dgm:cxn modelId="{E6882AD8-C23B-432D-A8B7-24B93B159B69}" srcId="{D008A79F-BC94-460D-B051-67DC3F43A4C1}" destId="{73622394-4ED7-485E-B7F5-2A46299CF27A}" srcOrd="5" destOrd="0" parTransId="{94620B97-1E04-4267-8428-7DCC47F2B7ED}" sibTransId="{56F25BF5-F854-4BB7-AE0F-A0E9741FE79B}"/>
    <dgm:cxn modelId="{3EF691D9-84F4-4744-805D-E9FA7336929A}" type="presOf" srcId="{882A9C3F-98EF-442C-8D59-AB02C7CEF86E}" destId="{53AB34E9-2865-4226-A4EF-DFB5D627902F}" srcOrd="0" destOrd="0" presId="urn:microsoft.com/office/officeart/2018/2/layout/IconVerticalSolidList"/>
    <dgm:cxn modelId="{8AB3A4E8-3BFA-43D6-8458-2DF114A67A40}" type="presOf" srcId="{0134E059-211B-4BBC-B4B9-FBF74B929FA6}" destId="{E7158DA6-F71F-4BA1-9FC3-97CCE872CB5E}" srcOrd="0" destOrd="0" presId="urn:microsoft.com/office/officeart/2018/2/layout/IconVerticalSolidList"/>
    <dgm:cxn modelId="{AFB8BCF7-2B41-4623-A574-EA99624D92F4}" type="presOf" srcId="{D008A79F-BC94-460D-B051-67DC3F43A4C1}" destId="{53200CE9-549C-4BF2-B9B0-30653C723DB2}" srcOrd="0" destOrd="0" presId="urn:microsoft.com/office/officeart/2018/2/layout/IconVerticalSolidList"/>
    <dgm:cxn modelId="{A09392D3-F6B0-4834-9806-695576B0684E}" type="presParOf" srcId="{53200CE9-549C-4BF2-B9B0-30653C723DB2}" destId="{2FC47D7E-6230-4F67-81AD-5C6A2417B399}" srcOrd="0" destOrd="0" presId="urn:microsoft.com/office/officeart/2018/2/layout/IconVerticalSolidList"/>
    <dgm:cxn modelId="{7E965566-2C4F-4366-BBA4-252BC92D4FF5}" type="presParOf" srcId="{2FC47D7E-6230-4F67-81AD-5C6A2417B399}" destId="{B37E3453-9762-41BF-8F25-39974E2A960B}" srcOrd="0" destOrd="0" presId="urn:microsoft.com/office/officeart/2018/2/layout/IconVerticalSolidList"/>
    <dgm:cxn modelId="{888CB5A4-DBEB-417A-958A-F7F89153B09E}" type="presParOf" srcId="{2FC47D7E-6230-4F67-81AD-5C6A2417B399}" destId="{8D054F7B-3D37-4EE2-B451-E896B2EDC4E3}" srcOrd="1" destOrd="0" presId="urn:microsoft.com/office/officeart/2018/2/layout/IconVerticalSolidList"/>
    <dgm:cxn modelId="{27B178E9-8878-4678-AEF0-92CADBF8B02C}" type="presParOf" srcId="{2FC47D7E-6230-4F67-81AD-5C6A2417B399}" destId="{20C37668-BCB9-4100-983A-079B54319E2C}" srcOrd="2" destOrd="0" presId="urn:microsoft.com/office/officeart/2018/2/layout/IconVerticalSolidList"/>
    <dgm:cxn modelId="{8D5129A9-5F97-4242-BA3D-CAFC4C68B435}" type="presParOf" srcId="{2FC47D7E-6230-4F67-81AD-5C6A2417B399}" destId="{9F84CD09-FD42-4316-8E12-49A055298B4C}" srcOrd="3" destOrd="0" presId="urn:microsoft.com/office/officeart/2018/2/layout/IconVerticalSolidList"/>
    <dgm:cxn modelId="{26524DB1-D51A-4B12-9DBF-6B9832DCB869}" type="presParOf" srcId="{53200CE9-549C-4BF2-B9B0-30653C723DB2}" destId="{C429A1E8-4B74-49EE-B116-350C54E419CD}" srcOrd="1" destOrd="0" presId="urn:microsoft.com/office/officeart/2018/2/layout/IconVerticalSolidList"/>
    <dgm:cxn modelId="{5C6E9819-DB7B-4861-BFCA-511C812CF520}" type="presParOf" srcId="{53200CE9-549C-4BF2-B9B0-30653C723DB2}" destId="{8904C99B-4105-412B-9253-3ACBBDC4F691}" srcOrd="2" destOrd="0" presId="urn:microsoft.com/office/officeart/2018/2/layout/IconVerticalSolidList"/>
    <dgm:cxn modelId="{78330E12-099D-46A8-A86B-A793EE18B764}" type="presParOf" srcId="{8904C99B-4105-412B-9253-3ACBBDC4F691}" destId="{D4340C34-4256-4BB4-9926-AECE0BFDD0CF}" srcOrd="0" destOrd="0" presId="urn:microsoft.com/office/officeart/2018/2/layout/IconVerticalSolidList"/>
    <dgm:cxn modelId="{1AAD642F-EB07-42A0-8E08-475680DA3B2B}" type="presParOf" srcId="{8904C99B-4105-412B-9253-3ACBBDC4F691}" destId="{CF15646B-A6F8-42C9-AA99-30F83F797C7D}" srcOrd="1" destOrd="0" presId="urn:microsoft.com/office/officeart/2018/2/layout/IconVerticalSolidList"/>
    <dgm:cxn modelId="{3625AD1E-7677-4B50-8418-8DBB9DC35CDD}" type="presParOf" srcId="{8904C99B-4105-412B-9253-3ACBBDC4F691}" destId="{3638791C-4183-4312-897B-09A9EE865576}" srcOrd="2" destOrd="0" presId="urn:microsoft.com/office/officeart/2018/2/layout/IconVerticalSolidList"/>
    <dgm:cxn modelId="{12A95032-F86C-4E01-A76C-3B9565F38FB0}" type="presParOf" srcId="{8904C99B-4105-412B-9253-3ACBBDC4F691}" destId="{2D86B0C9-9022-4628-9E70-D1CE6328C154}" srcOrd="3" destOrd="0" presId="urn:microsoft.com/office/officeart/2018/2/layout/IconVerticalSolidList"/>
    <dgm:cxn modelId="{B8867DD5-2176-452C-8BC4-F51BE883D76D}" type="presParOf" srcId="{53200CE9-549C-4BF2-B9B0-30653C723DB2}" destId="{AD7FDD06-A517-490A-B334-28A4BB63294E}" srcOrd="3" destOrd="0" presId="urn:microsoft.com/office/officeart/2018/2/layout/IconVerticalSolidList"/>
    <dgm:cxn modelId="{2D051420-CA58-4B7A-85C9-477A908F7652}" type="presParOf" srcId="{53200CE9-549C-4BF2-B9B0-30653C723DB2}" destId="{91CBCB67-1487-4A64-9B5F-E4EA2CEB10BC}" srcOrd="4" destOrd="0" presId="urn:microsoft.com/office/officeart/2018/2/layout/IconVerticalSolidList"/>
    <dgm:cxn modelId="{A427738F-5D35-4E29-9417-1F9ADAD0B43B}" type="presParOf" srcId="{91CBCB67-1487-4A64-9B5F-E4EA2CEB10BC}" destId="{7FE63E37-5884-436B-9F2D-48122234E9E5}" srcOrd="0" destOrd="0" presId="urn:microsoft.com/office/officeart/2018/2/layout/IconVerticalSolidList"/>
    <dgm:cxn modelId="{10B0D843-672C-4844-811C-5D5410568F96}" type="presParOf" srcId="{91CBCB67-1487-4A64-9B5F-E4EA2CEB10BC}" destId="{2A9EA990-15BF-4D4F-B618-D60FB3DB9C13}" srcOrd="1" destOrd="0" presId="urn:microsoft.com/office/officeart/2018/2/layout/IconVerticalSolidList"/>
    <dgm:cxn modelId="{A37C0091-1F6D-411E-8573-7558F544FA3C}" type="presParOf" srcId="{91CBCB67-1487-4A64-9B5F-E4EA2CEB10BC}" destId="{3AF06CC0-24D9-46CA-9DB1-B632324AC66D}" srcOrd="2" destOrd="0" presId="urn:microsoft.com/office/officeart/2018/2/layout/IconVerticalSolidList"/>
    <dgm:cxn modelId="{71E9CDB9-583B-450A-9E15-8C68D2F62E74}" type="presParOf" srcId="{91CBCB67-1487-4A64-9B5F-E4EA2CEB10BC}" destId="{E7158DA6-F71F-4BA1-9FC3-97CCE872CB5E}" srcOrd="3" destOrd="0" presId="urn:microsoft.com/office/officeart/2018/2/layout/IconVerticalSolidList"/>
    <dgm:cxn modelId="{E5D2800A-5CB1-4DBF-AC50-59135F8E5D9D}" type="presParOf" srcId="{53200CE9-549C-4BF2-B9B0-30653C723DB2}" destId="{669981A7-138F-481D-998D-F3501EEE69BF}" srcOrd="5" destOrd="0" presId="urn:microsoft.com/office/officeart/2018/2/layout/IconVerticalSolidList"/>
    <dgm:cxn modelId="{12891E38-8016-4199-BD5A-5BCA045BE5EA}" type="presParOf" srcId="{53200CE9-549C-4BF2-B9B0-30653C723DB2}" destId="{E2C1D779-5700-4018-B533-92B47102C35B}" srcOrd="6" destOrd="0" presId="urn:microsoft.com/office/officeart/2018/2/layout/IconVerticalSolidList"/>
    <dgm:cxn modelId="{ECFED619-4A01-4844-A532-2234736B839E}" type="presParOf" srcId="{E2C1D779-5700-4018-B533-92B47102C35B}" destId="{D32A47C0-2F10-46E5-A704-3A4FD0160E65}" srcOrd="0" destOrd="0" presId="urn:microsoft.com/office/officeart/2018/2/layout/IconVerticalSolidList"/>
    <dgm:cxn modelId="{98DA7EF0-C981-4BB0-91D5-BDADFECD87C7}" type="presParOf" srcId="{E2C1D779-5700-4018-B533-92B47102C35B}" destId="{C46B352F-76DF-4D88-BFEF-D14470F75C26}" srcOrd="1" destOrd="0" presId="urn:microsoft.com/office/officeart/2018/2/layout/IconVerticalSolidList"/>
    <dgm:cxn modelId="{9D01D55B-A8C6-4C7E-88A2-45B382C31B26}" type="presParOf" srcId="{E2C1D779-5700-4018-B533-92B47102C35B}" destId="{CBA5E280-8ADE-4A4D-B5F9-7C2ECD04B60F}" srcOrd="2" destOrd="0" presId="urn:microsoft.com/office/officeart/2018/2/layout/IconVerticalSolidList"/>
    <dgm:cxn modelId="{B4780831-E11B-443D-9862-FA351BAC816C}" type="presParOf" srcId="{E2C1D779-5700-4018-B533-92B47102C35B}" destId="{53AB34E9-2865-4226-A4EF-DFB5D627902F}" srcOrd="3" destOrd="0" presId="urn:microsoft.com/office/officeart/2018/2/layout/IconVerticalSolidList"/>
    <dgm:cxn modelId="{69CE0153-8FCB-4865-82A3-5EDD7006CCBF}" type="presParOf" srcId="{53200CE9-549C-4BF2-B9B0-30653C723DB2}" destId="{B6ABAF21-F7F8-4FFC-84C3-D020BF0505F9}" srcOrd="7" destOrd="0" presId="urn:microsoft.com/office/officeart/2018/2/layout/IconVerticalSolidList"/>
    <dgm:cxn modelId="{FAD59CB7-0618-4C16-8485-CE1BDD0BA12B}" type="presParOf" srcId="{53200CE9-549C-4BF2-B9B0-30653C723DB2}" destId="{8D53EBF3-C3EE-42C8-A127-31F193D6C1A3}" srcOrd="8" destOrd="0" presId="urn:microsoft.com/office/officeart/2018/2/layout/IconVerticalSolidList"/>
    <dgm:cxn modelId="{DEBF9E4D-34E6-440B-82EB-327AEBDCFA66}" type="presParOf" srcId="{8D53EBF3-C3EE-42C8-A127-31F193D6C1A3}" destId="{28F3AFBF-431B-45D3-8EC4-C929F6D0FA63}" srcOrd="0" destOrd="0" presId="urn:microsoft.com/office/officeart/2018/2/layout/IconVerticalSolidList"/>
    <dgm:cxn modelId="{F35F0903-EA10-499B-9C65-C5697CC61385}" type="presParOf" srcId="{8D53EBF3-C3EE-42C8-A127-31F193D6C1A3}" destId="{38A039E8-D231-41CC-A88D-A62BA1DE513B}" srcOrd="1" destOrd="0" presId="urn:microsoft.com/office/officeart/2018/2/layout/IconVerticalSolidList"/>
    <dgm:cxn modelId="{3C64BCC3-D6D8-4302-8EEE-016B10A02B5D}" type="presParOf" srcId="{8D53EBF3-C3EE-42C8-A127-31F193D6C1A3}" destId="{E3EDEA78-F40F-4A26-B111-B29F38168583}" srcOrd="2" destOrd="0" presId="urn:microsoft.com/office/officeart/2018/2/layout/IconVerticalSolidList"/>
    <dgm:cxn modelId="{8C116AE5-CDE8-432A-A151-12F37E2B3E06}" type="presParOf" srcId="{8D53EBF3-C3EE-42C8-A127-31F193D6C1A3}" destId="{1861FB31-9BAD-44A7-BB6A-14F707F801EB}" srcOrd="3" destOrd="0" presId="urn:microsoft.com/office/officeart/2018/2/layout/IconVerticalSolidList"/>
    <dgm:cxn modelId="{324190CB-8807-4A00-9CD4-6F2711FA82C5}" type="presParOf" srcId="{53200CE9-549C-4BF2-B9B0-30653C723DB2}" destId="{90D23F4D-2F3A-473D-9D8C-32C76EEB0636}" srcOrd="9" destOrd="0" presId="urn:microsoft.com/office/officeart/2018/2/layout/IconVerticalSolidList"/>
    <dgm:cxn modelId="{6059444D-8711-4A85-8216-7D5FD2EF4893}" type="presParOf" srcId="{53200CE9-549C-4BF2-B9B0-30653C723DB2}" destId="{425BE128-92B7-42C6-A407-4F73D85BAFBC}" srcOrd="10" destOrd="0" presId="urn:microsoft.com/office/officeart/2018/2/layout/IconVerticalSolidList"/>
    <dgm:cxn modelId="{1C395D8A-72BF-4B2C-AB16-58113A7B0CFF}" type="presParOf" srcId="{425BE128-92B7-42C6-A407-4F73D85BAFBC}" destId="{A149CC13-A27F-4F9D-8D32-D4303853116D}" srcOrd="0" destOrd="0" presId="urn:microsoft.com/office/officeart/2018/2/layout/IconVerticalSolidList"/>
    <dgm:cxn modelId="{5CAB758E-E951-4A93-8FD4-D660D6FD9AA1}" type="presParOf" srcId="{425BE128-92B7-42C6-A407-4F73D85BAFBC}" destId="{1A8ECEA0-4773-440D-B374-26F59A22BD00}" srcOrd="1" destOrd="0" presId="urn:microsoft.com/office/officeart/2018/2/layout/IconVerticalSolidList"/>
    <dgm:cxn modelId="{23902225-779F-4D24-97BB-A0CC57D70D34}" type="presParOf" srcId="{425BE128-92B7-42C6-A407-4F73D85BAFBC}" destId="{A26F8374-752F-4886-AF54-940E858EAD02}" srcOrd="2" destOrd="0" presId="urn:microsoft.com/office/officeart/2018/2/layout/IconVerticalSolidList"/>
    <dgm:cxn modelId="{4F537D6A-C295-4545-9E8B-0F2876A171EA}" type="presParOf" srcId="{425BE128-92B7-42C6-A407-4F73D85BAFBC}" destId="{117B691E-022A-4426-B71D-79C8411A960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B5AB2-6368-4BC0-87F1-422DA540CD37}"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CA"/>
        </a:p>
      </dgm:t>
    </dgm:pt>
    <dgm:pt modelId="{F10F518F-ED62-4582-BBB1-550B4CA820A7}">
      <dgm:prSet phldrT="[Text]"/>
      <dgm:spPr/>
      <dgm:t>
        <a:bodyPr/>
        <a:lstStyle/>
        <a:p>
          <a:r>
            <a:rPr lang="en-CA" dirty="0"/>
            <a:t>Requests SpaceX launch data using GET()</a:t>
          </a:r>
        </a:p>
      </dgm:t>
    </dgm:pt>
    <dgm:pt modelId="{3C847A2E-5FC3-44D3-A1B7-B900DDBC5CFF}" type="parTrans" cxnId="{CF9D4CC5-27CB-4921-A152-FA6B509DD88D}">
      <dgm:prSet/>
      <dgm:spPr/>
      <dgm:t>
        <a:bodyPr/>
        <a:lstStyle/>
        <a:p>
          <a:endParaRPr lang="en-CA"/>
        </a:p>
      </dgm:t>
    </dgm:pt>
    <dgm:pt modelId="{19E997E6-2C49-42CF-A9EA-CC620520A826}" type="sibTrans" cxnId="{CF9D4CC5-27CB-4921-A152-FA6B509DD88D}">
      <dgm:prSet/>
      <dgm:spPr/>
      <dgm:t>
        <a:bodyPr/>
        <a:lstStyle/>
        <a:p>
          <a:endParaRPr lang="en-CA"/>
        </a:p>
      </dgm:t>
    </dgm:pt>
    <dgm:pt modelId="{45087DA1-5145-4624-90E7-56310632EA1F}">
      <dgm:prSet phldrT="[Text]"/>
      <dgm:spPr/>
      <dgm:t>
        <a:bodyPr/>
        <a:lstStyle/>
        <a:p>
          <a:r>
            <a:rPr lang="en-CA" dirty="0"/>
            <a:t>Decode response as JSON and turn into Pandas DF using </a:t>
          </a:r>
          <a:r>
            <a:rPr lang="en-CA" dirty="0" err="1"/>
            <a:t>Json_Normalize</a:t>
          </a:r>
          <a:r>
            <a:rPr lang="en-CA" dirty="0"/>
            <a:t>()</a:t>
          </a:r>
        </a:p>
      </dgm:t>
    </dgm:pt>
    <dgm:pt modelId="{CCDC374C-5BF6-4E49-B722-662BE5AA4A8E}" type="parTrans" cxnId="{C0CBEC30-87C2-4253-B7AF-373EF9505B37}">
      <dgm:prSet/>
      <dgm:spPr/>
      <dgm:t>
        <a:bodyPr/>
        <a:lstStyle/>
        <a:p>
          <a:endParaRPr lang="en-CA"/>
        </a:p>
      </dgm:t>
    </dgm:pt>
    <dgm:pt modelId="{DA559ED4-79FB-4478-A141-546356E0C2D0}" type="sibTrans" cxnId="{C0CBEC30-87C2-4253-B7AF-373EF9505B37}">
      <dgm:prSet/>
      <dgm:spPr/>
      <dgm:t>
        <a:bodyPr/>
        <a:lstStyle/>
        <a:p>
          <a:endParaRPr lang="en-CA"/>
        </a:p>
      </dgm:t>
    </dgm:pt>
    <dgm:pt modelId="{56428F08-7589-48DD-8C8D-483C5A0B2983}">
      <dgm:prSet phldrT="[Text]"/>
      <dgm:spPr/>
      <dgm:t>
        <a:bodyPr/>
        <a:lstStyle/>
        <a:p>
          <a:r>
            <a:rPr lang="en-CA" dirty="0"/>
            <a:t>Filtering and cleaning (Including only Falcon9 launches, Dealing with missing values)</a:t>
          </a:r>
        </a:p>
      </dgm:t>
    </dgm:pt>
    <dgm:pt modelId="{2351A24F-4AAE-4273-BA17-11BE87F7FE2E}" type="parTrans" cxnId="{0C8EC9D1-2B06-4183-8EB2-03C1C6BBBC5B}">
      <dgm:prSet/>
      <dgm:spPr/>
      <dgm:t>
        <a:bodyPr/>
        <a:lstStyle/>
        <a:p>
          <a:endParaRPr lang="en-CA"/>
        </a:p>
      </dgm:t>
    </dgm:pt>
    <dgm:pt modelId="{608C5B1C-D05C-4880-99D4-2959D4164633}" type="sibTrans" cxnId="{0C8EC9D1-2B06-4183-8EB2-03C1C6BBBC5B}">
      <dgm:prSet/>
      <dgm:spPr/>
      <dgm:t>
        <a:bodyPr/>
        <a:lstStyle/>
        <a:p>
          <a:endParaRPr lang="en-CA"/>
        </a:p>
      </dgm:t>
    </dgm:pt>
    <dgm:pt modelId="{90723B82-2647-4D70-BB84-AA164A24AF5D}" type="pres">
      <dgm:prSet presAssocID="{AD6B5AB2-6368-4BC0-87F1-422DA540CD37}" presName="Name0" presStyleCnt="0">
        <dgm:presLayoutVars>
          <dgm:dir/>
          <dgm:resizeHandles/>
        </dgm:presLayoutVars>
      </dgm:prSet>
      <dgm:spPr/>
    </dgm:pt>
    <dgm:pt modelId="{ABA7B309-3466-43C9-A932-42A81719790B}" type="pres">
      <dgm:prSet presAssocID="{F10F518F-ED62-4582-BBB1-550B4CA820A7}" presName="compNode" presStyleCnt="0"/>
      <dgm:spPr/>
    </dgm:pt>
    <dgm:pt modelId="{5A95F256-DC7D-45FA-8503-54FAFC7A7E2B}" type="pres">
      <dgm:prSet presAssocID="{F10F518F-ED62-4582-BBB1-550B4CA820A7}" presName="dummyConnPt" presStyleCnt="0"/>
      <dgm:spPr/>
    </dgm:pt>
    <dgm:pt modelId="{61EBDD43-8F01-4E4F-BCB7-8CD41ADD39DD}" type="pres">
      <dgm:prSet presAssocID="{F10F518F-ED62-4582-BBB1-550B4CA820A7}" presName="node" presStyleLbl="node1" presStyleIdx="0" presStyleCnt="3">
        <dgm:presLayoutVars>
          <dgm:bulletEnabled val="1"/>
        </dgm:presLayoutVars>
      </dgm:prSet>
      <dgm:spPr/>
    </dgm:pt>
    <dgm:pt modelId="{8F75FC66-6AAA-43EB-898D-74B79270BB75}" type="pres">
      <dgm:prSet presAssocID="{19E997E6-2C49-42CF-A9EA-CC620520A826}" presName="sibTrans" presStyleLbl="bgSibTrans2D1" presStyleIdx="0" presStyleCnt="2"/>
      <dgm:spPr/>
    </dgm:pt>
    <dgm:pt modelId="{456DA3F3-16CA-4B2B-A281-58B16FDE76B0}" type="pres">
      <dgm:prSet presAssocID="{45087DA1-5145-4624-90E7-56310632EA1F}" presName="compNode" presStyleCnt="0"/>
      <dgm:spPr/>
    </dgm:pt>
    <dgm:pt modelId="{5590103C-8466-4BE2-ADDF-990BC97E65C4}" type="pres">
      <dgm:prSet presAssocID="{45087DA1-5145-4624-90E7-56310632EA1F}" presName="dummyConnPt" presStyleCnt="0"/>
      <dgm:spPr/>
    </dgm:pt>
    <dgm:pt modelId="{35837D68-C2A3-4C90-A841-BD62B9D5F049}" type="pres">
      <dgm:prSet presAssocID="{45087DA1-5145-4624-90E7-56310632EA1F}" presName="node" presStyleLbl="node1" presStyleIdx="1" presStyleCnt="3">
        <dgm:presLayoutVars>
          <dgm:bulletEnabled val="1"/>
        </dgm:presLayoutVars>
      </dgm:prSet>
      <dgm:spPr/>
    </dgm:pt>
    <dgm:pt modelId="{D61EAA83-DED1-4D2E-B671-450F8AB0A780}" type="pres">
      <dgm:prSet presAssocID="{DA559ED4-79FB-4478-A141-546356E0C2D0}" presName="sibTrans" presStyleLbl="bgSibTrans2D1" presStyleIdx="1" presStyleCnt="2"/>
      <dgm:spPr/>
    </dgm:pt>
    <dgm:pt modelId="{4283A607-F790-4EAF-9500-E916CDF4FF8C}" type="pres">
      <dgm:prSet presAssocID="{56428F08-7589-48DD-8C8D-483C5A0B2983}" presName="compNode" presStyleCnt="0"/>
      <dgm:spPr/>
    </dgm:pt>
    <dgm:pt modelId="{2F32E45C-9418-4E42-A4E9-8F4CEE0C5E3C}" type="pres">
      <dgm:prSet presAssocID="{56428F08-7589-48DD-8C8D-483C5A0B2983}" presName="dummyConnPt" presStyleCnt="0"/>
      <dgm:spPr/>
    </dgm:pt>
    <dgm:pt modelId="{4981E8B2-91E1-4FF3-9432-FE55FC65A548}" type="pres">
      <dgm:prSet presAssocID="{56428F08-7589-48DD-8C8D-483C5A0B2983}" presName="node" presStyleLbl="node1" presStyleIdx="2" presStyleCnt="3">
        <dgm:presLayoutVars>
          <dgm:bulletEnabled val="1"/>
        </dgm:presLayoutVars>
      </dgm:prSet>
      <dgm:spPr/>
    </dgm:pt>
  </dgm:ptLst>
  <dgm:cxnLst>
    <dgm:cxn modelId="{94E41502-BE0F-49E3-AADB-241F4B78F75C}" type="presOf" srcId="{19E997E6-2C49-42CF-A9EA-CC620520A826}" destId="{8F75FC66-6AAA-43EB-898D-74B79270BB75}" srcOrd="0" destOrd="0" presId="urn:microsoft.com/office/officeart/2005/8/layout/bProcess4"/>
    <dgm:cxn modelId="{31EDA01E-1387-46F3-9045-330E072EAFFF}" type="presOf" srcId="{45087DA1-5145-4624-90E7-56310632EA1F}" destId="{35837D68-C2A3-4C90-A841-BD62B9D5F049}" srcOrd="0" destOrd="0" presId="urn:microsoft.com/office/officeart/2005/8/layout/bProcess4"/>
    <dgm:cxn modelId="{C0CBEC30-87C2-4253-B7AF-373EF9505B37}" srcId="{AD6B5AB2-6368-4BC0-87F1-422DA540CD37}" destId="{45087DA1-5145-4624-90E7-56310632EA1F}" srcOrd="1" destOrd="0" parTransId="{CCDC374C-5BF6-4E49-B722-662BE5AA4A8E}" sibTransId="{DA559ED4-79FB-4478-A141-546356E0C2D0}"/>
    <dgm:cxn modelId="{DE09B740-EEA2-42A0-B0B9-1A4F287DBF35}" type="presOf" srcId="{F10F518F-ED62-4582-BBB1-550B4CA820A7}" destId="{61EBDD43-8F01-4E4F-BCB7-8CD41ADD39DD}" srcOrd="0" destOrd="0" presId="urn:microsoft.com/office/officeart/2005/8/layout/bProcess4"/>
    <dgm:cxn modelId="{9811C483-9C8C-4DF8-AF9D-F7FEEDF0DFFA}" type="presOf" srcId="{56428F08-7589-48DD-8C8D-483C5A0B2983}" destId="{4981E8B2-91E1-4FF3-9432-FE55FC65A548}" srcOrd="0" destOrd="0" presId="urn:microsoft.com/office/officeart/2005/8/layout/bProcess4"/>
    <dgm:cxn modelId="{CF9D4CC5-27CB-4921-A152-FA6B509DD88D}" srcId="{AD6B5AB2-6368-4BC0-87F1-422DA540CD37}" destId="{F10F518F-ED62-4582-BBB1-550B4CA820A7}" srcOrd="0" destOrd="0" parTransId="{3C847A2E-5FC3-44D3-A1B7-B900DDBC5CFF}" sibTransId="{19E997E6-2C49-42CF-A9EA-CC620520A826}"/>
    <dgm:cxn modelId="{0C8EC9D1-2B06-4183-8EB2-03C1C6BBBC5B}" srcId="{AD6B5AB2-6368-4BC0-87F1-422DA540CD37}" destId="{56428F08-7589-48DD-8C8D-483C5A0B2983}" srcOrd="2" destOrd="0" parTransId="{2351A24F-4AAE-4273-BA17-11BE87F7FE2E}" sibTransId="{608C5B1C-D05C-4880-99D4-2959D4164633}"/>
    <dgm:cxn modelId="{8562F4DB-8F63-4EB4-8E68-5A9D1EBFA3F0}" type="presOf" srcId="{AD6B5AB2-6368-4BC0-87F1-422DA540CD37}" destId="{90723B82-2647-4D70-BB84-AA164A24AF5D}" srcOrd="0" destOrd="0" presId="urn:microsoft.com/office/officeart/2005/8/layout/bProcess4"/>
    <dgm:cxn modelId="{2B5D28DE-4712-4EF2-B006-750ECC0E33CF}" type="presOf" srcId="{DA559ED4-79FB-4478-A141-546356E0C2D0}" destId="{D61EAA83-DED1-4D2E-B671-450F8AB0A780}" srcOrd="0" destOrd="0" presId="urn:microsoft.com/office/officeart/2005/8/layout/bProcess4"/>
    <dgm:cxn modelId="{C85E1887-FD35-46B2-9BDE-89137EE3D769}" type="presParOf" srcId="{90723B82-2647-4D70-BB84-AA164A24AF5D}" destId="{ABA7B309-3466-43C9-A932-42A81719790B}" srcOrd="0" destOrd="0" presId="urn:microsoft.com/office/officeart/2005/8/layout/bProcess4"/>
    <dgm:cxn modelId="{ED86C533-63EE-49BB-9EA2-04FEECB98090}" type="presParOf" srcId="{ABA7B309-3466-43C9-A932-42A81719790B}" destId="{5A95F256-DC7D-45FA-8503-54FAFC7A7E2B}" srcOrd="0" destOrd="0" presId="urn:microsoft.com/office/officeart/2005/8/layout/bProcess4"/>
    <dgm:cxn modelId="{7BDF5914-A4B8-479C-8D28-77A36D5008AC}" type="presParOf" srcId="{ABA7B309-3466-43C9-A932-42A81719790B}" destId="{61EBDD43-8F01-4E4F-BCB7-8CD41ADD39DD}" srcOrd="1" destOrd="0" presId="urn:microsoft.com/office/officeart/2005/8/layout/bProcess4"/>
    <dgm:cxn modelId="{47C83757-838A-4194-B5A1-3973B5789D76}" type="presParOf" srcId="{90723B82-2647-4D70-BB84-AA164A24AF5D}" destId="{8F75FC66-6AAA-43EB-898D-74B79270BB75}" srcOrd="1" destOrd="0" presId="urn:microsoft.com/office/officeart/2005/8/layout/bProcess4"/>
    <dgm:cxn modelId="{8428447C-2E1D-41AF-ADC3-ED293BB266A0}" type="presParOf" srcId="{90723B82-2647-4D70-BB84-AA164A24AF5D}" destId="{456DA3F3-16CA-4B2B-A281-58B16FDE76B0}" srcOrd="2" destOrd="0" presId="urn:microsoft.com/office/officeart/2005/8/layout/bProcess4"/>
    <dgm:cxn modelId="{F54D1F19-C351-465E-9DDE-001AED388943}" type="presParOf" srcId="{456DA3F3-16CA-4B2B-A281-58B16FDE76B0}" destId="{5590103C-8466-4BE2-ADDF-990BC97E65C4}" srcOrd="0" destOrd="0" presId="urn:microsoft.com/office/officeart/2005/8/layout/bProcess4"/>
    <dgm:cxn modelId="{D1FD4805-E313-47BC-A915-BD9C79BFE5DA}" type="presParOf" srcId="{456DA3F3-16CA-4B2B-A281-58B16FDE76B0}" destId="{35837D68-C2A3-4C90-A841-BD62B9D5F049}" srcOrd="1" destOrd="0" presId="urn:microsoft.com/office/officeart/2005/8/layout/bProcess4"/>
    <dgm:cxn modelId="{7B087AC4-0D24-4E01-B872-06966BD20C44}" type="presParOf" srcId="{90723B82-2647-4D70-BB84-AA164A24AF5D}" destId="{D61EAA83-DED1-4D2E-B671-450F8AB0A780}" srcOrd="3" destOrd="0" presId="urn:microsoft.com/office/officeart/2005/8/layout/bProcess4"/>
    <dgm:cxn modelId="{3EDABFEA-260F-467A-9846-1284E225A3B9}" type="presParOf" srcId="{90723B82-2647-4D70-BB84-AA164A24AF5D}" destId="{4283A607-F790-4EAF-9500-E916CDF4FF8C}" srcOrd="4" destOrd="0" presId="urn:microsoft.com/office/officeart/2005/8/layout/bProcess4"/>
    <dgm:cxn modelId="{8C98C6B5-D286-4EF7-9E1D-CA37318909F8}" type="presParOf" srcId="{4283A607-F790-4EAF-9500-E916CDF4FF8C}" destId="{2F32E45C-9418-4E42-A4E9-8F4CEE0C5E3C}" srcOrd="0" destOrd="0" presId="urn:microsoft.com/office/officeart/2005/8/layout/bProcess4"/>
    <dgm:cxn modelId="{250806E4-F666-4D0C-97FF-F0E0CDB9FADE}" type="presParOf" srcId="{4283A607-F790-4EAF-9500-E916CDF4FF8C}" destId="{4981E8B2-91E1-4FF3-9432-FE55FC65A54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6B5AB2-6368-4BC0-87F1-422DA540CD37}"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CA"/>
        </a:p>
      </dgm:t>
    </dgm:pt>
    <dgm:pt modelId="{F10F518F-ED62-4582-BBB1-550B4CA820A7}">
      <dgm:prSet phldrT="[Text]"/>
      <dgm:spPr/>
      <dgm:t>
        <a:bodyPr/>
        <a:lstStyle/>
        <a:p>
          <a:r>
            <a:rPr lang="en-CA" dirty="0"/>
            <a:t>Requests SpaceX launch Wiki page using GET()</a:t>
          </a:r>
        </a:p>
      </dgm:t>
    </dgm:pt>
    <dgm:pt modelId="{3C847A2E-5FC3-44D3-A1B7-B900DDBC5CFF}" type="parTrans" cxnId="{CF9D4CC5-27CB-4921-A152-FA6B509DD88D}">
      <dgm:prSet/>
      <dgm:spPr/>
      <dgm:t>
        <a:bodyPr/>
        <a:lstStyle/>
        <a:p>
          <a:endParaRPr lang="en-CA"/>
        </a:p>
      </dgm:t>
    </dgm:pt>
    <dgm:pt modelId="{19E997E6-2C49-42CF-A9EA-CC620520A826}" type="sibTrans" cxnId="{CF9D4CC5-27CB-4921-A152-FA6B509DD88D}">
      <dgm:prSet/>
      <dgm:spPr/>
      <dgm:t>
        <a:bodyPr/>
        <a:lstStyle/>
        <a:p>
          <a:endParaRPr lang="en-CA"/>
        </a:p>
      </dgm:t>
    </dgm:pt>
    <dgm:pt modelId="{45087DA1-5145-4624-90E7-56310632EA1F}">
      <dgm:prSet phldrT="[Text]"/>
      <dgm:spPr/>
      <dgm:t>
        <a:bodyPr/>
        <a:lstStyle/>
        <a:p>
          <a:r>
            <a:rPr lang="en-US" b="0" dirty="0"/>
            <a:t>Create a BeautifulSoup object from the HTML response</a:t>
          </a:r>
          <a:endParaRPr lang="en-CA" dirty="0"/>
        </a:p>
      </dgm:t>
    </dgm:pt>
    <dgm:pt modelId="{CCDC374C-5BF6-4E49-B722-662BE5AA4A8E}" type="parTrans" cxnId="{C0CBEC30-87C2-4253-B7AF-373EF9505B37}">
      <dgm:prSet/>
      <dgm:spPr/>
      <dgm:t>
        <a:bodyPr/>
        <a:lstStyle/>
        <a:p>
          <a:endParaRPr lang="en-CA"/>
        </a:p>
      </dgm:t>
    </dgm:pt>
    <dgm:pt modelId="{DA559ED4-79FB-4478-A141-546356E0C2D0}" type="sibTrans" cxnId="{C0CBEC30-87C2-4253-B7AF-373EF9505B37}">
      <dgm:prSet/>
      <dgm:spPr/>
      <dgm:t>
        <a:bodyPr/>
        <a:lstStyle/>
        <a:p>
          <a:endParaRPr lang="en-CA"/>
        </a:p>
      </dgm:t>
    </dgm:pt>
    <dgm:pt modelId="{56428F08-7589-48DD-8C8D-483C5A0B2983}">
      <dgm:prSet phldrT="[Text]"/>
      <dgm:spPr/>
      <dgm:t>
        <a:bodyPr/>
        <a:lstStyle/>
        <a:p>
          <a:r>
            <a:rPr lang="en-US" b="0" dirty="0"/>
            <a:t>Create a data frame by parsing the launch HTML tables</a:t>
          </a:r>
          <a:endParaRPr lang="en-CA" b="0" dirty="0"/>
        </a:p>
      </dgm:t>
    </dgm:pt>
    <dgm:pt modelId="{2351A24F-4AAE-4273-BA17-11BE87F7FE2E}" type="parTrans" cxnId="{0C8EC9D1-2B06-4183-8EB2-03C1C6BBBC5B}">
      <dgm:prSet/>
      <dgm:spPr/>
      <dgm:t>
        <a:bodyPr/>
        <a:lstStyle/>
        <a:p>
          <a:endParaRPr lang="en-CA"/>
        </a:p>
      </dgm:t>
    </dgm:pt>
    <dgm:pt modelId="{608C5B1C-D05C-4880-99D4-2959D4164633}" type="sibTrans" cxnId="{0C8EC9D1-2B06-4183-8EB2-03C1C6BBBC5B}">
      <dgm:prSet/>
      <dgm:spPr/>
      <dgm:t>
        <a:bodyPr/>
        <a:lstStyle/>
        <a:p>
          <a:endParaRPr lang="en-CA"/>
        </a:p>
      </dgm:t>
    </dgm:pt>
    <dgm:pt modelId="{90723B82-2647-4D70-BB84-AA164A24AF5D}" type="pres">
      <dgm:prSet presAssocID="{AD6B5AB2-6368-4BC0-87F1-422DA540CD37}" presName="Name0" presStyleCnt="0">
        <dgm:presLayoutVars>
          <dgm:dir/>
          <dgm:resizeHandles/>
        </dgm:presLayoutVars>
      </dgm:prSet>
      <dgm:spPr/>
    </dgm:pt>
    <dgm:pt modelId="{ABA7B309-3466-43C9-A932-42A81719790B}" type="pres">
      <dgm:prSet presAssocID="{F10F518F-ED62-4582-BBB1-550B4CA820A7}" presName="compNode" presStyleCnt="0"/>
      <dgm:spPr/>
    </dgm:pt>
    <dgm:pt modelId="{5A95F256-DC7D-45FA-8503-54FAFC7A7E2B}" type="pres">
      <dgm:prSet presAssocID="{F10F518F-ED62-4582-BBB1-550B4CA820A7}" presName="dummyConnPt" presStyleCnt="0"/>
      <dgm:spPr/>
    </dgm:pt>
    <dgm:pt modelId="{61EBDD43-8F01-4E4F-BCB7-8CD41ADD39DD}" type="pres">
      <dgm:prSet presAssocID="{F10F518F-ED62-4582-BBB1-550B4CA820A7}" presName="node" presStyleLbl="node1" presStyleIdx="0" presStyleCnt="3">
        <dgm:presLayoutVars>
          <dgm:bulletEnabled val="1"/>
        </dgm:presLayoutVars>
      </dgm:prSet>
      <dgm:spPr/>
    </dgm:pt>
    <dgm:pt modelId="{8F75FC66-6AAA-43EB-898D-74B79270BB75}" type="pres">
      <dgm:prSet presAssocID="{19E997E6-2C49-42CF-A9EA-CC620520A826}" presName="sibTrans" presStyleLbl="bgSibTrans2D1" presStyleIdx="0" presStyleCnt="2"/>
      <dgm:spPr/>
    </dgm:pt>
    <dgm:pt modelId="{456DA3F3-16CA-4B2B-A281-58B16FDE76B0}" type="pres">
      <dgm:prSet presAssocID="{45087DA1-5145-4624-90E7-56310632EA1F}" presName="compNode" presStyleCnt="0"/>
      <dgm:spPr/>
    </dgm:pt>
    <dgm:pt modelId="{5590103C-8466-4BE2-ADDF-990BC97E65C4}" type="pres">
      <dgm:prSet presAssocID="{45087DA1-5145-4624-90E7-56310632EA1F}" presName="dummyConnPt" presStyleCnt="0"/>
      <dgm:spPr/>
    </dgm:pt>
    <dgm:pt modelId="{35837D68-C2A3-4C90-A841-BD62B9D5F049}" type="pres">
      <dgm:prSet presAssocID="{45087DA1-5145-4624-90E7-56310632EA1F}" presName="node" presStyleLbl="node1" presStyleIdx="1" presStyleCnt="3">
        <dgm:presLayoutVars>
          <dgm:bulletEnabled val="1"/>
        </dgm:presLayoutVars>
      </dgm:prSet>
      <dgm:spPr/>
    </dgm:pt>
    <dgm:pt modelId="{D61EAA83-DED1-4D2E-B671-450F8AB0A780}" type="pres">
      <dgm:prSet presAssocID="{DA559ED4-79FB-4478-A141-546356E0C2D0}" presName="sibTrans" presStyleLbl="bgSibTrans2D1" presStyleIdx="1" presStyleCnt="2"/>
      <dgm:spPr/>
    </dgm:pt>
    <dgm:pt modelId="{4283A607-F790-4EAF-9500-E916CDF4FF8C}" type="pres">
      <dgm:prSet presAssocID="{56428F08-7589-48DD-8C8D-483C5A0B2983}" presName="compNode" presStyleCnt="0"/>
      <dgm:spPr/>
    </dgm:pt>
    <dgm:pt modelId="{2F32E45C-9418-4E42-A4E9-8F4CEE0C5E3C}" type="pres">
      <dgm:prSet presAssocID="{56428F08-7589-48DD-8C8D-483C5A0B2983}" presName="dummyConnPt" presStyleCnt="0"/>
      <dgm:spPr/>
    </dgm:pt>
    <dgm:pt modelId="{4981E8B2-91E1-4FF3-9432-FE55FC65A548}" type="pres">
      <dgm:prSet presAssocID="{56428F08-7589-48DD-8C8D-483C5A0B2983}" presName="node" presStyleLbl="node1" presStyleIdx="2" presStyleCnt="3" custLinFactNeighborX="129">
        <dgm:presLayoutVars>
          <dgm:bulletEnabled val="1"/>
        </dgm:presLayoutVars>
      </dgm:prSet>
      <dgm:spPr/>
    </dgm:pt>
  </dgm:ptLst>
  <dgm:cxnLst>
    <dgm:cxn modelId="{94E41502-BE0F-49E3-AADB-241F4B78F75C}" type="presOf" srcId="{19E997E6-2C49-42CF-A9EA-CC620520A826}" destId="{8F75FC66-6AAA-43EB-898D-74B79270BB75}" srcOrd="0" destOrd="0" presId="urn:microsoft.com/office/officeart/2005/8/layout/bProcess4"/>
    <dgm:cxn modelId="{31EDA01E-1387-46F3-9045-330E072EAFFF}" type="presOf" srcId="{45087DA1-5145-4624-90E7-56310632EA1F}" destId="{35837D68-C2A3-4C90-A841-BD62B9D5F049}" srcOrd="0" destOrd="0" presId="urn:microsoft.com/office/officeart/2005/8/layout/bProcess4"/>
    <dgm:cxn modelId="{C0CBEC30-87C2-4253-B7AF-373EF9505B37}" srcId="{AD6B5AB2-6368-4BC0-87F1-422DA540CD37}" destId="{45087DA1-5145-4624-90E7-56310632EA1F}" srcOrd="1" destOrd="0" parTransId="{CCDC374C-5BF6-4E49-B722-662BE5AA4A8E}" sibTransId="{DA559ED4-79FB-4478-A141-546356E0C2D0}"/>
    <dgm:cxn modelId="{DE09B740-EEA2-42A0-B0B9-1A4F287DBF35}" type="presOf" srcId="{F10F518F-ED62-4582-BBB1-550B4CA820A7}" destId="{61EBDD43-8F01-4E4F-BCB7-8CD41ADD39DD}" srcOrd="0" destOrd="0" presId="urn:microsoft.com/office/officeart/2005/8/layout/bProcess4"/>
    <dgm:cxn modelId="{9811C483-9C8C-4DF8-AF9D-F7FEEDF0DFFA}" type="presOf" srcId="{56428F08-7589-48DD-8C8D-483C5A0B2983}" destId="{4981E8B2-91E1-4FF3-9432-FE55FC65A548}" srcOrd="0" destOrd="0" presId="urn:microsoft.com/office/officeart/2005/8/layout/bProcess4"/>
    <dgm:cxn modelId="{CF9D4CC5-27CB-4921-A152-FA6B509DD88D}" srcId="{AD6B5AB2-6368-4BC0-87F1-422DA540CD37}" destId="{F10F518F-ED62-4582-BBB1-550B4CA820A7}" srcOrd="0" destOrd="0" parTransId="{3C847A2E-5FC3-44D3-A1B7-B900DDBC5CFF}" sibTransId="{19E997E6-2C49-42CF-A9EA-CC620520A826}"/>
    <dgm:cxn modelId="{0C8EC9D1-2B06-4183-8EB2-03C1C6BBBC5B}" srcId="{AD6B5AB2-6368-4BC0-87F1-422DA540CD37}" destId="{56428F08-7589-48DD-8C8D-483C5A0B2983}" srcOrd="2" destOrd="0" parTransId="{2351A24F-4AAE-4273-BA17-11BE87F7FE2E}" sibTransId="{608C5B1C-D05C-4880-99D4-2959D4164633}"/>
    <dgm:cxn modelId="{8562F4DB-8F63-4EB4-8E68-5A9D1EBFA3F0}" type="presOf" srcId="{AD6B5AB2-6368-4BC0-87F1-422DA540CD37}" destId="{90723B82-2647-4D70-BB84-AA164A24AF5D}" srcOrd="0" destOrd="0" presId="urn:microsoft.com/office/officeart/2005/8/layout/bProcess4"/>
    <dgm:cxn modelId="{2B5D28DE-4712-4EF2-B006-750ECC0E33CF}" type="presOf" srcId="{DA559ED4-79FB-4478-A141-546356E0C2D0}" destId="{D61EAA83-DED1-4D2E-B671-450F8AB0A780}" srcOrd="0" destOrd="0" presId="urn:microsoft.com/office/officeart/2005/8/layout/bProcess4"/>
    <dgm:cxn modelId="{C85E1887-FD35-46B2-9BDE-89137EE3D769}" type="presParOf" srcId="{90723B82-2647-4D70-BB84-AA164A24AF5D}" destId="{ABA7B309-3466-43C9-A932-42A81719790B}" srcOrd="0" destOrd="0" presId="urn:microsoft.com/office/officeart/2005/8/layout/bProcess4"/>
    <dgm:cxn modelId="{ED86C533-63EE-49BB-9EA2-04FEECB98090}" type="presParOf" srcId="{ABA7B309-3466-43C9-A932-42A81719790B}" destId="{5A95F256-DC7D-45FA-8503-54FAFC7A7E2B}" srcOrd="0" destOrd="0" presId="urn:microsoft.com/office/officeart/2005/8/layout/bProcess4"/>
    <dgm:cxn modelId="{7BDF5914-A4B8-479C-8D28-77A36D5008AC}" type="presParOf" srcId="{ABA7B309-3466-43C9-A932-42A81719790B}" destId="{61EBDD43-8F01-4E4F-BCB7-8CD41ADD39DD}" srcOrd="1" destOrd="0" presId="urn:microsoft.com/office/officeart/2005/8/layout/bProcess4"/>
    <dgm:cxn modelId="{47C83757-838A-4194-B5A1-3973B5789D76}" type="presParOf" srcId="{90723B82-2647-4D70-BB84-AA164A24AF5D}" destId="{8F75FC66-6AAA-43EB-898D-74B79270BB75}" srcOrd="1" destOrd="0" presId="urn:microsoft.com/office/officeart/2005/8/layout/bProcess4"/>
    <dgm:cxn modelId="{8428447C-2E1D-41AF-ADC3-ED293BB266A0}" type="presParOf" srcId="{90723B82-2647-4D70-BB84-AA164A24AF5D}" destId="{456DA3F3-16CA-4B2B-A281-58B16FDE76B0}" srcOrd="2" destOrd="0" presId="urn:microsoft.com/office/officeart/2005/8/layout/bProcess4"/>
    <dgm:cxn modelId="{F54D1F19-C351-465E-9DDE-001AED388943}" type="presParOf" srcId="{456DA3F3-16CA-4B2B-A281-58B16FDE76B0}" destId="{5590103C-8466-4BE2-ADDF-990BC97E65C4}" srcOrd="0" destOrd="0" presId="urn:microsoft.com/office/officeart/2005/8/layout/bProcess4"/>
    <dgm:cxn modelId="{D1FD4805-E313-47BC-A915-BD9C79BFE5DA}" type="presParOf" srcId="{456DA3F3-16CA-4B2B-A281-58B16FDE76B0}" destId="{35837D68-C2A3-4C90-A841-BD62B9D5F049}" srcOrd="1" destOrd="0" presId="urn:microsoft.com/office/officeart/2005/8/layout/bProcess4"/>
    <dgm:cxn modelId="{7B087AC4-0D24-4E01-B872-06966BD20C44}" type="presParOf" srcId="{90723B82-2647-4D70-BB84-AA164A24AF5D}" destId="{D61EAA83-DED1-4D2E-B671-450F8AB0A780}" srcOrd="3" destOrd="0" presId="urn:microsoft.com/office/officeart/2005/8/layout/bProcess4"/>
    <dgm:cxn modelId="{3EDABFEA-260F-467A-9846-1284E225A3B9}" type="presParOf" srcId="{90723B82-2647-4D70-BB84-AA164A24AF5D}" destId="{4283A607-F790-4EAF-9500-E916CDF4FF8C}" srcOrd="4" destOrd="0" presId="urn:microsoft.com/office/officeart/2005/8/layout/bProcess4"/>
    <dgm:cxn modelId="{8C98C6B5-D286-4EF7-9E1D-CA37318909F8}" type="presParOf" srcId="{4283A607-F790-4EAF-9500-E916CDF4FF8C}" destId="{2F32E45C-9418-4E42-A4E9-8F4CEE0C5E3C}" srcOrd="0" destOrd="0" presId="urn:microsoft.com/office/officeart/2005/8/layout/bProcess4"/>
    <dgm:cxn modelId="{250806E4-F666-4D0C-97FF-F0E0CDB9FADE}" type="presParOf" srcId="{4283A607-F790-4EAF-9500-E916CDF4FF8C}" destId="{4981E8B2-91E1-4FF3-9432-FE55FC65A548}"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E3453-9762-41BF-8F25-39974E2A960B}">
      <dsp:nvSpPr>
        <dsp:cNvPr id="0" name=""/>
        <dsp:cNvSpPr/>
      </dsp:nvSpPr>
      <dsp:spPr>
        <a:xfrm>
          <a:off x="0" y="1074"/>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54F7B-3D37-4EE2-B451-E896B2EDC4E3}">
      <dsp:nvSpPr>
        <dsp:cNvPr id="0" name=""/>
        <dsp:cNvSpPr/>
      </dsp:nvSpPr>
      <dsp:spPr>
        <a:xfrm>
          <a:off x="138468" y="104067"/>
          <a:ext cx="251761" cy="25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4CD09-FD42-4316-8E12-49A055298B4C}">
      <dsp:nvSpPr>
        <dsp:cNvPr id="0" name=""/>
        <dsp:cNvSpPr/>
      </dsp:nvSpPr>
      <dsp:spPr>
        <a:xfrm>
          <a:off x="528699" y="1074"/>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Abstract</a:t>
          </a:r>
        </a:p>
      </dsp:txBody>
      <dsp:txXfrm>
        <a:off x="528699" y="1074"/>
        <a:ext cx="4638386" cy="457748"/>
      </dsp:txXfrm>
    </dsp:sp>
    <dsp:sp modelId="{D4340C34-4256-4BB4-9926-AECE0BFDD0CF}">
      <dsp:nvSpPr>
        <dsp:cNvPr id="0" name=""/>
        <dsp:cNvSpPr/>
      </dsp:nvSpPr>
      <dsp:spPr>
        <a:xfrm>
          <a:off x="0" y="573259"/>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5646B-A6F8-42C9-AA99-30F83F797C7D}">
      <dsp:nvSpPr>
        <dsp:cNvPr id="0" name=""/>
        <dsp:cNvSpPr/>
      </dsp:nvSpPr>
      <dsp:spPr>
        <a:xfrm>
          <a:off x="138468" y="676253"/>
          <a:ext cx="251761" cy="25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6B0C9-9022-4628-9E70-D1CE6328C154}">
      <dsp:nvSpPr>
        <dsp:cNvPr id="0" name=""/>
        <dsp:cNvSpPr/>
      </dsp:nvSpPr>
      <dsp:spPr>
        <a:xfrm>
          <a:off x="528699" y="573259"/>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Introduction</a:t>
          </a:r>
        </a:p>
      </dsp:txBody>
      <dsp:txXfrm>
        <a:off x="528699" y="573259"/>
        <a:ext cx="4638386" cy="457748"/>
      </dsp:txXfrm>
    </dsp:sp>
    <dsp:sp modelId="{7FE63E37-5884-436B-9F2D-48122234E9E5}">
      <dsp:nvSpPr>
        <dsp:cNvPr id="0" name=""/>
        <dsp:cNvSpPr/>
      </dsp:nvSpPr>
      <dsp:spPr>
        <a:xfrm>
          <a:off x="0" y="114544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9EA990-15BF-4D4F-B618-D60FB3DB9C13}">
      <dsp:nvSpPr>
        <dsp:cNvPr id="0" name=""/>
        <dsp:cNvSpPr/>
      </dsp:nvSpPr>
      <dsp:spPr>
        <a:xfrm>
          <a:off x="138468" y="1248438"/>
          <a:ext cx="251761" cy="251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158DA6-F71F-4BA1-9FC3-97CCE872CB5E}">
      <dsp:nvSpPr>
        <dsp:cNvPr id="0" name=""/>
        <dsp:cNvSpPr/>
      </dsp:nvSpPr>
      <dsp:spPr>
        <a:xfrm>
          <a:off x="528699" y="114544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Methodology</a:t>
          </a:r>
        </a:p>
      </dsp:txBody>
      <dsp:txXfrm>
        <a:off x="528699" y="1145445"/>
        <a:ext cx="4638386" cy="457748"/>
      </dsp:txXfrm>
    </dsp:sp>
    <dsp:sp modelId="{D32A47C0-2F10-46E5-A704-3A4FD0160E65}">
      <dsp:nvSpPr>
        <dsp:cNvPr id="0" name=""/>
        <dsp:cNvSpPr/>
      </dsp:nvSpPr>
      <dsp:spPr>
        <a:xfrm>
          <a:off x="0" y="1717630"/>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B352F-76DF-4D88-BFEF-D14470F75C26}">
      <dsp:nvSpPr>
        <dsp:cNvPr id="0" name=""/>
        <dsp:cNvSpPr/>
      </dsp:nvSpPr>
      <dsp:spPr>
        <a:xfrm>
          <a:off x="138468" y="1820623"/>
          <a:ext cx="251761" cy="251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AB34E9-2865-4226-A4EF-DFB5D627902F}">
      <dsp:nvSpPr>
        <dsp:cNvPr id="0" name=""/>
        <dsp:cNvSpPr/>
      </dsp:nvSpPr>
      <dsp:spPr>
        <a:xfrm>
          <a:off x="528699" y="1717630"/>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528699" y="1717630"/>
        <a:ext cx="4638386" cy="457748"/>
      </dsp:txXfrm>
    </dsp:sp>
    <dsp:sp modelId="{28F3AFBF-431B-45D3-8EC4-C929F6D0FA63}">
      <dsp:nvSpPr>
        <dsp:cNvPr id="0" name=""/>
        <dsp:cNvSpPr/>
      </dsp:nvSpPr>
      <dsp:spPr>
        <a:xfrm>
          <a:off x="0" y="228981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039E8-D231-41CC-A88D-A62BA1DE513B}">
      <dsp:nvSpPr>
        <dsp:cNvPr id="0" name=""/>
        <dsp:cNvSpPr/>
      </dsp:nvSpPr>
      <dsp:spPr>
        <a:xfrm>
          <a:off x="138468" y="2392809"/>
          <a:ext cx="251761" cy="2517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1FB31-9BAD-44A7-BB6A-14F707F801EB}">
      <dsp:nvSpPr>
        <dsp:cNvPr id="0" name=""/>
        <dsp:cNvSpPr/>
      </dsp:nvSpPr>
      <dsp:spPr>
        <a:xfrm>
          <a:off x="528699" y="228981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528699" y="2289815"/>
        <a:ext cx="4638386" cy="457748"/>
      </dsp:txXfrm>
    </dsp:sp>
    <dsp:sp modelId="{A149CC13-A27F-4F9D-8D32-D4303853116D}">
      <dsp:nvSpPr>
        <dsp:cNvPr id="0" name=""/>
        <dsp:cNvSpPr/>
      </dsp:nvSpPr>
      <dsp:spPr>
        <a:xfrm>
          <a:off x="0" y="2862001"/>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8ECEA0-4773-440D-B374-26F59A22BD00}">
      <dsp:nvSpPr>
        <dsp:cNvPr id="0" name=""/>
        <dsp:cNvSpPr/>
      </dsp:nvSpPr>
      <dsp:spPr>
        <a:xfrm>
          <a:off x="138468" y="2964994"/>
          <a:ext cx="251761" cy="2517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7B691E-022A-4426-B71D-79C8411A9605}">
      <dsp:nvSpPr>
        <dsp:cNvPr id="0" name=""/>
        <dsp:cNvSpPr/>
      </dsp:nvSpPr>
      <dsp:spPr>
        <a:xfrm>
          <a:off x="528699" y="2862001"/>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kern="1200"/>
            <a:t>Appendix</a:t>
          </a:r>
        </a:p>
      </dsp:txBody>
      <dsp:txXfrm>
        <a:off x="528699" y="2862001"/>
        <a:ext cx="4638386" cy="45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5FC66-6AAA-43EB-898D-74B79270BB75}">
      <dsp:nvSpPr>
        <dsp:cNvPr id="0" name=""/>
        <dsp:cNvSpPr/>
      </dsp:nvSpPr>
      <dsp:spPr>
        <a:xfrm rot="5400000">
          <a:off x="-450279" y="1869204"/>
          <a:ext cx="1995267" cy="2412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EBDD43-8F01-4E4F-BCB7-8CD41ADD39DD}">
      <dsp:nvSpPr>
        <dsp:cNvPr id="0" name=""/>
        <dsp:cNvSpPr/>
      </dsp:nvSpPr>
      <dsp:spPr>
        <a:xfrm>
          <a:off x="3450" y="588043"/>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Requests SpaceX launch data using GET()</a:t>
          </a:r>
        </a:p>
      </dsp:txBody>
      <dsp:txXfrm>
        <a:off x="50563" y="635156"/>
        <a:ext cx="2586708" cy="1514334"/>
      </dsp:txXfrm>
    </dsp:sp>
    <dsp:sp modelId="{D61EAA83-DED1-4D2E-B671-450F8AB0A780}">
      <dsp:nvSpPr>
        <dsp:cNvPr id="0" name=""/>
        <dsp:cNvSpPr/>
      </dsp:nvSpPr>
      <dsp:spPr>
        <a:xfrm>
          <a:off x="555070" y="2874555"/>
          <a:ext cx="3550209" cy="2412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837D68-C2A3-4C90-A841-BD62B9D5F049}">
      <dsp:nvSpPr>
        <dsp:cNvPr id="0" name=""/>
        <dsp:cNvSpPr/>
      </dsp:nvSpPr>
      <dsp:spPr>
        <a:xfrm>
          <a:off x="3450" y="2598745"/>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Decode response as JSON and turn into Pandas DF using </a:t>
          </a:r>
          <a:r>
            <a:rPr lang="en-CA" sz="2000" kern="1200" dirty="0" err="1"/>
            <a:t>Json_Normalize</a:t>
          </a:r>
          <a:r>
            <a:rPr lang="en-CA" sz="2000" kern="1200" dirty="0"/>
            <a:t>()</a:t>
          </a:r>
        </a:p>
      </dsp:txBody>
      <dsp:txXfrm>
        <a:off x="50563" y="2645858"/>
        <a:ext cx="2586708" cy="1514334"/>
      </dsp:txXfrm>
    </dsp:sp>
    <dsp:sp modelId="{4981E8B2-91E1-4FF3-9432-FE55FC65A548}">
      <dsp:nvSpPr>
        <dsp:cNvPr id="0" name=""/>
        <dsp:cNvSpPr/>
      </dsp:nvSpPr>
      <dsp:spPr>
        <a:xfrm>
          <a:off x="3569093" y="2598745"/>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Filtering and cleaning (Including only Falcon9 launches, Dealing with missing values)</a:t>
          </a:r>
        </a:p>
      </dsp:txBody>
      <dsp:txXfrm>
        <a:off x="3616206" y="2645858"/>
        <a:ext cx="2586708" cy="15143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5FC66-6AAA-43EB-898D-74B79270BB75}">
      <dsp:nvSpPr>
        <dsp:cNvPr id="0" name=""/>
        <dsp:cNvSpPr/>
      </dsp:nvSpPr>
      <dsp:spPr>
        <a:xfrm rot="5400000">
          <a:off x="-450279" y="1869204"/>
          <a:ext cx="1995267" cy="2412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EBDD43-8F01-4E4F-BCB7-8CD41ADD39DD}">
      <dsp:nvSpPr>
        <dsp:cNvPr id="0" name=""/>
        <dsp:cNvSpPr/>
      </dsp:nvSpPr>
      <dsp:spPr>
        <a:xfrm>
          <a:off x="3450" y="588043"/>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CA" sz="2300" kern="1200" dirty="0"/>
            <a:t>Requests SpaceX launch Wiki page using GET()</a:t>
          </a:r>
        </a:p>
      </dsp:txBody>
      <dsp:txXfrm>
        <a:off x="50563" y="635156"/>
        <a:ext cx="2586708" cy="1514334"/>
      </dsp:txXfrm>
    </dsp:sp>
    <dsp:sp modelId="{D61EAA83-DED1-4D2E-B671-450F8AB0A780}">
      <dsp:nvSpPr>
        <dsp:cNvPr id="0" name=""/>
        <dsp:cNvSpPr/>
      </dsp:nvSpPr>
      <dsp:spPr>
        <a:xfrm>
          <a:off x="555070" y="2874555"/>
          <a:ext cx="3553660" cy="24128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837D68-C2A3-4C90-A841-BD62B9D5F049}">
      <dsp:nvSpPr>
        <dsp:cNvPr id="0" name=""/>
        <dsp:cNvSpPr/>
      </dsp:nvSpPr>
      <dsp:spPr>
        <a:xfrm>
          <a:off x="3450" y="2598745"/>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Create a BeautifulSoup object from the HTML response</a:t>
          </a:r>
          <a:endParaRPr lang="en-CA" sz="2300" kern="1200" dirty="0"/>
        </a:p>
      </dsp:txBody>
      <dsp:txXfrm>
        <a:off x="50563" y="2645858"/>
        <a:ext cx="2586708" cy="1514334"/>
      </dsp:txXfrm>
    </dsp:sp>
    <dsp:sp modelId="{4981E8B2-91E1-4FF3-9432-FE55FC65A548}">
      <dsp:nvSpPr>
        <dsp:cNvPr id="0" name=""/>
        <dsp:cNvSpPr/>
      </dsp:nvSpPr>
      <dsp:spPr>
        <a:xfrm>
          <a:off x="3572544" y="2598745"/>
          <a:ext cx="2680934" cy="16085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kern="1200" dirty="0"/>
            <a:t>Create a data frame by parsing the launch HTML tables</a:t>
          </a:r>
          <a:endParaRPr lang="en-CA" sz="2300" b="0" kern="1200" dirty="0"/>
        </a:p>
      </dsp:txBody>
      <dsp:txXfrm>
        <a:off x="3619657" y="2645858"/>
        <a:ext cx="2586708" cy="15143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90423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45169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4772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61936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1386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378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0977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25453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822697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17214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54054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110191143"/>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6238202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5382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6542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97258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49861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8706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6180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088768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22238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54468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306072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34699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39190445"/>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4100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3430413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2028148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20563845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39.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Bourhan Barake</a:t>
            </a:r>
          </a:p>
          <a:p>
            <a:r>
              <a:rPr lang="en-US" dirty="0">
                <a:solidFill>
                  <a:schemeClr val="bg2"/>
                </a:solidFill>
                <a:latin typeface="Abadi" panose="020B0604020104020204" pitchFamily="34" charset="0"/>
                <a:ea typeface="SF Pro" pitchFamily="2" charset="0"/>
                <a:cs typeface="SF Pro" pitchFamily="2" charset="0"/>
              </a:rPr>
              <a:t>October 2022</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5056697"/>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https://github.com/b-barake/Data-Science-Capstone-Project---IBM/blob/2add858071d586e963baa262fbef7d20fd2946c4/labs-jupyter-spacex-Data%20wrangling.ipynb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2"/>
            <a:ext cx="5189611" cy="525053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link to the notebook https://github.com/b-barake/Data-Science-Capstone-Project---IBM/blob/2add858071d586e963baa262fbef7d20fd2946c4/jupyter-labs-eda-dataviz.ipynb</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1FDE199-36CF-1C44-1CC0-F05924699380}"/>
              </a:ext>
            </a:extLst>
          </p:cNvPr>
          <p:cNvPicPr>
            <a:picLocks noChangeAspect="1"/>
          </p:cNvPicPr>
          <p:nvPr/>
        </p:nvPicPr>
        <p:blipFill>
          <a:blip r:embed="rId3"/>
          <a:stretch>
            <a:fillRect/>
          </a:stretch>
        </p:blipFill>
        <p:spPr>
          <a:xfrm>
            <a:off x="770011" y="3577910"/>
            <a:ext cx="4275212" cy="3257305"/>
          </a:xfrm>
          <a:prstGeom prst="rect">
            <a:avLst/>
          </a:prstGeom>
        </p:spPr>
      </p:pic>
      <p:pic>
        <p:nvPicPr>
          <p:cNvPr id="11" name="Picture 10">
            <a:extLst>
              <a:ext uri="{FF2B5EF4-FFF2-40B4-BE49-F238E27FC236}">
                <a16:creationId xmlns:a16="http://schemas.microsoft.com/office/drawing/2014/main" id="{CC6C376D-5A19-78BE-9694-EB5BBEA78EEF}"/>
              </a:ext>
            </a:extLst>
          </p:cNvPr>
          <p:cNvPicPr>
            <a:picLocks noChangeAspect="1"/>
          </p:cNvPicPr>
          <p:nvPr/>
        </p:nvPicPr>
        <p:blipFill>
          <a:blip r:embed="rId4"/>
          <a:stretch>
            <a:fillRect/>
          </a:stretch>
        </p:blipFill>
        <p:spPr>
          <a:xfrm>
            <a:off x="6568691" y="1281812"/>
            <a:ext cx="4244227" cy="323369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applied EDA with SQLite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https://github.com/b-barake/Data-Science-Capstone-Project---IBM/blob/2add858071d586e963baa262fbef7d20fd2946c4/jupyter-labs-eda-sql-edx_sqllite.ipynb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 (failure,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8" y="1825625"/>
            <a:ext cx="8003876" cy="476023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 this dashboard contains: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that shows the total launches for selected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showing the relationship between Payload Mass and Outcome for different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https://github.com/b-barake/Data-Science-Capstone-Project---IBM/blob/2add858071d586e963baa262fbef7d20fd2946c4/spacex_dash_app.py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Compared different models to find the most accurate one.</a:t>
            </a:r>
          </a:p>
          <a:p>
            <a:pPr>
              <a:lnSpc>
                <a:spcPct val="100000"/>
              </a:lnSpc>
              <a:spcBef>
                <a:spcPts val="1400"/>
              </a:spcBef>
            </a:pPr>
            <a:r>
              <a:rPr lang="en-US" sz="2200" dirty="0">
                <a:solidFill>
                  <a:schemeClr val="accent3">
                    <a:lumMod val="25000"/>
                  </a:schemeClr>
                </a:solidFill>
                <a:latin typeface="Abadi"/>
              </a:rPr>
              <a:t>Link to the notebook: 				        https://github.com/b-barake/Data-Science-Capstone-Project---IBM/blob/2add858071d586e963baa262fbef7d20fd2946c4/SpaceX_Machine%20Learning%20Prediction_Part_5.ipynb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p:cNvSpPr>
            <a:spLocks noGrp="1"/>
          </p:cNvSpPr>
          <p:nvPr>
            <p:ph type="body" sz="half" idx="4294967295"/>
          </p:nvPr>
        </p:nvSpPr>
        <p:spPr>
          <a:xfrm>
            <a:off x="0" y="1296988"/>
            <a:ext cx="4860925" cy="45720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Positive correlation between Flight Number and Success in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Site KSC was not used for the first 20 flights</a:t>
            </a:r>
          </a:p>
          <a:p>
            <a:pPr>
              <a:lnSpc>
                <a:spcPct val="100000"/>
              </a:lnSpc>
              <a:spcBef>
                <a:spcPts val="1400"/>
              </a:spcBef>
            </a:pPr>
            <a:r>
              <a:rPr lang="en-US" sz="2200" dirty="0">
                <a:solidFill>
                  <a:schemeClr val="accent3">
                    <a:lumMod val="25000"/>
                  </a:schemeClr>
                </a:solidFill>
                <a:latin typeface="Abadi" panose="020B0604020104020204" pitchFamily="34" charset="0"/>
              </a:rPr>
              <a:t>Site VAFB is not used since Flight 70</a:t>
            </a:r>
          </a:p>
          <a:p>
            <a:pPr>
              <a:lnSpc>
                <a:spcPct val="100000"/>
              </a:lnSpc>
              <a:spcBef>
                <a:spcPts val="1400"/>
              </a:spcBef>
            </a:pPr>
            <a:r>
              <a:rPr lang="en-US" sz="2200" dirty="0">
                <a:solidFill>
                  <a:schemeClr val="accent3">
                    <a:lumMod val="25000"/>
                  </a:schemeClr>
                </a:solidFill>
                <a:latin typeface="Abadi" panose="020B0604020104020204" pitchFamily="34" charset="0"/>
              </a:rPr>
              <a:t>CCAFS is the most used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3D63650-2196-12B4-D618-844DCE643698}"/>
              </a:ext>
            </a:extLst>
          </p:cNvPr>
          <p:cNvPicPr>
            <a:picLocks noChangeAspect="1"/>
          </p:cNvPicPr>
          <p:nvPr/>
        </p:nvPicPr>
        <p:blipFill>
          <a:blip r:embed="rId3"/>
          <a:stretch>
            <a:fillRect/>
          </a:stretch>
        </p:blipFill>
        <p:spPr>
          <a:xfrm>
            <a:off x="6245290" y="1296368"/>
            <a:ext cx="5081738" cy="45726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0" y="1719263"/>
            <a:ext cx="3932238" cy="41624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the more likely it will successfully land.</a:t>
            </a:r>
          </a:p>
          <a:p>
            <a:pPr>
              <a:lnSpc>
                <a:spcPct val="100000"/>
              </a:lnSpc>
              <a:spcBef>
                <a:spcPts val="1400"/>
              </a:spcBef>
            </a:pPr>
            <a:r>
              <a:rPr lang="en-US" sz="2200" dirty="0">
                <a:solidFill>
                  <a:schemeClr val="accent3">
                    <a:lumMod val="25000"/>
                  </a:schemeClr>
                </a:solidFill>
                <a:latin typeface="Abadi" panose="020B0604020104020204" pitchFamily="34" charset="0"/>
              </a:rPr>
              <a:t>Site VAFB does not have any launches for heavy payload mass (greater than 10,000 kg)</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457DB37-90AF-6306-8ABF-749A84E58C25}"/>
              </a:ext>
            </a:extLst>
          </p:cNvPr>
          <p:cNvPicPr>
            <a:picLocks noChangeAspect="1"/>
          </p:cNvPicPr>
          <p:nvPr/>
        </p:nvPicPr>
        <p:blipFill>
          <a:blip r:embed="rId3"/>
          <a:stretch>
            <a:fillRect/>
          </a:stretch>
        </p:blipFill>
        <p:spPr>
          <a:xfrm>
            <a:off x="4772026" y="1345527"/>
            <a:ext cx="7147831" cy="4678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1" name="Content Placeholder 2">
            <a:extLst>
              <a:ext uri="{FF2B5EF4-FFF2-40B4-BE49-F238E27FC236}">
                <a16:creationId xmlns:a16="http://schemas.microsoft.com/office/drawing/2014/main" id="{390DE7D2-0058-B2A0-D3EC-5FE0D2178799}"/>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0" y="1698625"/>
            <a:ext cx="3932238" cy="4195763"/>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ES-L1, GEO, HEO, SSO and VLEO had the most success rate.</a:t>
            </a:r>
          </a:p>
          <a:p>
            <a:pPr>
              <a:lnSpc>
                <a:spcPct val="100000"/>
              </a:lnSpc>
              <a:spcBef>
                <a:spcPts val="1400"/>
              </a:spcBef>
            </a:pPr>
            <a:r>
              <a:rPr lang="en-US" sz="2200" dirty="0">
                <a:latin typeface="Abadi" panose="020B0604020104020204" pitchFamily="34" charset="0"/>
              </a:rPr>
              <a:t>SO did not have a single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ES-L1, HEO, GEO and SO stats are deceiving with only one launch</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CB4107D1-4218-4F4A-34BF-444B296FB1A3}"/>
              </a:ext>
            </a:extLst>
          </p:cNvPr>
          <p:cNvPicPr>
            <a:picLocks noChangeAspect="1"/>
          </p:cNvPicPr>
          <p:nvPr/>
        </p:nvPicPr>
        <p:blipFill>
          <a:blip r:embed="rId3"/>
          <a:stretch>
            <a:fillRect/>
          </a:stretch>
        </p:blipFill>
        <p:spPr>
          <a:xfrm>
            <a:off x="6137766" y="1787001"/>
            <a:ext cx="5154011" cy="39268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While viewing this chart along with the one in the previous slide, we can gather important insight</a:t>
            </a:r>
          </a:p>
          <a:p>
            <a:pPr>
              <a:lnSpc>
                <a:spcPct val="100000"/>
              </a:lnSpc>
              <a:spcBef>
                <a:spcPts val="1400"/>
              </a:spcBef>
            </a:pPr>
            <a:r>
              <a:rPr lang="en-US" sz="2200" dirty="0">
                <a:solidFill>
                  <a:schemeClr val="accent3">
                    <a:lumMod val="25000"/>
                  </a:schemeClr>
                </a:solidFill>
                <a:latin typeface="Abadi" panose="020B0604020104020204" pitchFamily="34" charset="0"/>
              </a:rPr>
              <a:t>ES-L1, HEO, GEO and SO stats are deceiving with only one launch</a:t>
            </a:r>
          </a:p>
          <a:p>
            <a:pPr>
              <a:lnSpc>
                <a:spcPct val="100000"/>
              </a:lnSpc>
              <a:spcBef>
                <a:spcPts val="1400"/>
              </a:spcBef>
            </a:pPr>
            <a:r>
              <a:rPr lang="en-US" sz="2200" dirty="0">
                <a:solidFill>
                  <a:schemeClr val="accent3">
                    <a:lumMod val="25000"/>
                  </a:schemeClr>
                </a:solidFill>
                <a:latin typeface="Abadi" panose="020B0604020104020204" pitchFamily="34" charset="0"/>
              </a:rPr>
              <a:t>ISS, GTO and VLEO are the most used sites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A38B971-1B33-7242-4DCC-7F8D5793CB41}"/>
              </a:ext>
            </a:extLst>
          </p:cNvPr>
          <p:cNvPicPr>
            <a:picLocks noChangeAspect="1"/>
          </p:cNvPicPr>
          <p:nvPr/>
        </p:nvPicPr>
        <p:blipFill>
          <a:blip r:embed="rId3"/>
          <a:stretch>
            <a:fillRect/>
          </a:stretch>
        </p:blipFill>
        <p:spPr>
          <a:xfrm>
            <a:off x="5464629" y="1631840"/>
            <a:ext cx="5993343" cy="43937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0"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ISS and VLEO are the only orbits used for heavy Payloads (more than 10,000 kg)</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are in the 2000 – 8000 kg range for Payload mass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6F699EC-B89C-89B5-5F39-4B2C007EE655}"/>
              </a:ext>
            </a:extLst>
          </p:cNvPr>
          <p:cNvPicPr>
            <a:picLocks noChangeAspect="1"/>
          </p:cNvPicPr>
          <p:nvPr/>
        </p:nvPicPr>
        <p:blipFill>
          <a:blip r:embed="rId3"/>
          <a:stretch>
            <a:fillRect/>
          </a:stretch>
        </p:blipFill>
        <p:spPr>
          <a:xfrm>
            <a:off x="5271170" y="1567543"/>
            <a:ext cx="6150820" cy="4458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0" y="20701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Until 2013 there were no successful landings for the first stage.</a:t>
            </a:r>
          </a:p>
          <a:p>
            <a:pPr>
              <a:lnSpc>
                <a:spcPct val="100000"/>
              </a:lnSpc>
              <a:spcBef>
                <a:spcPts val="1400"/>
              </a:spcBef>
            </a:pPr>
            <a:r>
              <a:rPr lang="en-US" sz="2200" dirty="0">
                <a:solidFill>
                  <a:schemeClr val="accent3">
                    <a:lumMod val="25000"/>
                  </a:schemeClr>
                </a:solidFill>
                <a:latin typeface="Abadi" panose="020B0604020104020204" pitchFamily="34" charset="0"/>
              </a:rPr>
              <a:t>Positive trend since in the 2013-2020 period for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C817C5EC-F17D-B0E4-E242-A406B77EF024}"/>
              </a:ext>
            </a:extLst>
          </p:cNvPr>
          <p:cNvPicPr>
            <a:picLocks noChangeAspect="1"/>
          </p:cNvPicPr>
          <p:nvPr/>
        </p:nvPicPr>
        <p:blipFill>
          <a:blip r:embed="rId3"/>
          <a:stretch>
            <a:fillRect/>
          </a:stretch>
        </p:blipFill>
        <p:spPr>
          <a:xfrm>
            <a:off x="5571319" y="1600200"/>
            <a:ext cx="5714292" cy="43537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p:cNvSpPr>
            <a:spLocks noGrp="1"/>
          </p:cNvSpPr>
          <p:nvPr>
            <p:ph idx="4294967295"/>
          </p:nvPr>
        </p:nvSpPr>
        <p:spPr>
          <a:xfrm>
            <a:off x="0" y="1825625"/>
            <a:ext cx="12192000" cy="1720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names of the unique launch sites we use DISTINCT.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5CC441F-BCBB-ED19-3884-FBECA211E91C}"/>
              </a:ext>
            </a:extLst>
          </p:cNvPr>
          <p:cNvPicPr>
            <a:picLocks noChangeAspect="1"/>
          </p:cNvPicPr>
          <p:nvPr/>
        </p:nvPicPr>
        <p:blipFill>
          <a:blip r:embed="rId3"/>
          <a:stretch>
            <a:fillRect/>
          </a:stretch>
        </p:blipFill>
        <p:spPr>
          <a:xfrm>
            <a:off x="3291841" y="4001294"/>
            <a:ext cx="4565740" cy="26594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0" y="1825625"/>
            <a:ext cx="12120879" cy="20351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limit the search for launch sites to begin with KSC we used the query ‘like’</a:t>
            </a:r>
          </a:p>
          <a:p>
            <a:pPr>
              <a:lnSpc>
                <a:spcPct val="100000"/>
              </a:lnSpc>
              <a:spcBef>
                <a:spcPts val="1400"/>
              </a:spcBef>
            </a:pPr>
            <a:r>
              <a:rPr lang="en-US" sz="2200" dirty="0">
                <a:solidFill>
                  <a:schemeClr val="accent3">
                    <a:lumMod val="25000"/>
                  </a:schemeClr>
                </a:solidFill>
                <a:latin typeface="Abadi" panose="020B0604020104020204" pitchFamily="34" charset="0"/>
              </a:rPr>
              <a:t>Limit 5 is used to show only the first 5 records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3A5D176C-7234-8B46-D674-568B8C77E551}"/>
              </a:ext>
            </a:extLst>
          </p:cNvPr>
          <p:cNvPicPr>
            <a:picLocks noChangeAspect="1"/>
          </p:cNvPicPr>
          <p:nvPr/>
        </p:nvPicPr>
        <p:blipFill>
          <a:blip r:embed="rId3"/>
          <a:stretch>
            <a:fillRect/>
          </a:stretch>
        </p:blipFill>
        <p:spPr>
          <a:xfrm>
            <a:off x="1847879" y="4168457"/>
            <a:ext cx="8359864" cy="237764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0" y="1825625"/>
            <a:ext cx="12192000" cy="23602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Similar to the previous query ‘like’ is used to find boosters launched by NASA</a:t>
            </a:r>
          </a:p>
          <a:p>
            <a:pPr>
              <a:lnSpc>
                <a:spcPct val="100000"/>
              </a:lnSpc>
              <a:spcBef>
                <a:spcPts val="1400"/>
              </a:spcBef>
            </a:pPr>
            <a:r>
              <a:rPr lang="en-US" sz="2200" dirty="0">
                <a:solidFill>
                  <a:schemeClr val="accent3">
                    <a:lumMod val="25000"/>
                  </a:schemeClr>
                </a:solidFill>
                <a:latin typeface="Abadi" panose="020B0604020104020204" pitchFamily="34" charset="0"/>
              </a:rPr>
              <a:t>The function SUM is used to find the total Payload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58C156C-AC08-3A9F-F433-19F4028DBC4C}"/>
              </a:ext>
            </a:extLst>
          </p:cNvPr>
          <p:cNvPicPr>
            <a:picLocks noChangeAspect="1"/>
          </p:cNvPicPr>
          <p:nvPr/>
        </p:nvPicPr>
        <p:blipFill>
          <a:blip r:embed="rId3"/>
          <a:stretch>
            <a:fillRect/>
          </a:stretch>
        </p:blipFill>
        <p:spPr>
          <a:xfrm>
            <a:off x="2355160" y="4405566"/>
            <a:ext cx="7345301" cy="195078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0" y="1825625"/>
            <a:ext cx="12192000" cy="27162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Exact same logic as the previous query, but instead the function SUM we use AVG to find the average Payload</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766F81B-F545-BE71-ED2E-E2153275ECF4}"/>
              </a:ext>
            </a:extLst>
          </p:cNvPr>
          <p:cNvPicPr>
            <a:picLocks noChangeAspect="1"/>
          </p:cNvPicPr>
          <p:nvPr/>
        </p:nvPicPr>
        <p:blipFill>
          <a:blip r:embed="rId3"/>
          <a:stretch>
            <a:fillRect/>
          </a:stretch>
        </p:blipFill>
        <p:spPr>
          <a:xfrm>
            <a:off x="2277760" y="4724401"/>
            <a:ext cx="7636479" cy="18145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0" y="1825625"/>
            <a:ext cx="12192000" cy="25939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the data type of the column Date is date, we can use the function min to extract the first date that had a successful landing</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F1C8B89-7B83-35A6-E311-E63FB926CF59}"/>
              </a:ext>
            </a:extLst>
          </p:cNvPr>
          <p:cNvPicPr>
            <a:picLocks noChangeAspect="1"/>
          </p:cNvPicPr>
          <p:nvPr/>
        </p:nvPicPr>
        <p:blipFill>
          <a:blip r:embed="rId3"/>
          <a:stretch>
            <a:fillRect/>
          </a:stretch>
        </p:blipFill>
        <p:spPr>
          <a:xfrm>
            <a:off x="2076789" y="4795520"/>
            <a:ext cx="8038421" cy="18246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0" y="1825625"/>
            <a:ext cx="12192000" cy="26142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query results between two values, we use the query between x and y</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2187396-955B-DAF9-59DE-3BCAED2EA823}"/>
              </a:ext>
            </a:extLst>
          </p:cNvPr>
          <p:cNvPicPr>
            <a:picLocks noChangeAspect="1"/>
          </p:cNvPicPr>
          <p:nvPr/>
        </p:nvPicPr>
        <p:blipFill>
          <a:blip r:embed="rId3"/>
          <a:stretch>
            <a:fillRect/>
          </a:stretch>
        </p:blipFill>
        <p:spPr>
          <a:xfrm>
            <a:off x="1123519" y="4664230"/>
            <a:ext cx="9944962" cy="18746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spcAft>
                <a:spcPts val="600"/>
              </a:spcAft>
              <a:buClrTx/>
              <a:buSzTx/>
              <a:tabLst/>
              <a:defRPr/>
            </a:pPr>
            <a:r>
              <a:rPr lang="en-US" sz="3700" dirty="0">
                <a:solidFill>
                  <a:srgbClr val="0B49CB"/>
                </a:solidFill>
                <a:latin typeface="Abadi"/>
              </a:rPr>
              <a:t>ABSTRACT</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3467" y="1782981"/>
            <a:ext cx="10905066" cy="439398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fontAlgn="auto">
              <a:spcBef>
                <a:spcPts val="1400"/>
              </a:spcBef>
              <a:spcAft>
                <a:spcPts val="0"/>
              </a:spcAft>
              <a:buClrTx/>
              <a:buSzTx/>
              <a:buFont typeface="Arial" panose="020B0604020202020204" pitchFamily="34" charset="0"/>
              <a:buChar char="•"/>
              <a:tabLst/>
              <a:defRPr/>
            </a:pPr>
            <a:r>
              <a:rPr lang="en-US" sz="2200" dirty="0">
                <a:solidFill>
                  <a:schemeClr val="accent3">
                    <a:lumMod val="25000"/>
                  </a:schemeClr>
                </a:solidFill>
                <a:latin typeface="Abadi" panose="020B0604020104020204" pitchFamily="34" charset="0"/>
              </a:rPr>
              <a:t>Summary of methodologies</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Data Collection through API</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Data Collection with Web Scraping</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Data Wrangling</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Exploratory Data Analysis with SQL</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Exploratory Data Analysis with Data Visualization</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Interactive Visual Analytics with Folium</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Machine Learning Prediction</a:t>
            </a:r>
          </a:p>
          <a:p>
            <a:pPr marL="228600" marR="0" lvl="0" fontAlgn="auto">
              <a:spcBef>
                <a:spcPts val="1400"/>
              </a:spcBef>
              <a:spcAft>
                <a:spcPts val="0"/>
              </a:spcAft>
              <a:buClrTx/>
              <a:buSzTx/>
              <a:buFont typeface="Arial" panose="020B0604020202020204" pitchFamily="34" charset="0"/>
              <a:buChar char="•"/>
              <a:tabLst/>
              <a:defRPr/>
            </a:pPr>
            <a:r>
              <a:rPr lang="en-US" sz="2200" dirty="0">
                <a:solidFill>
                  <a:schemeClr val="accent3">
                    <a:lumMod val="25000"/>
                  </a:schemeClr>
                </a:solidFill>
                <a:latin typeface="Abadi" panose="020B0604020104020204" pitchFamily="34" charset="0"/>
              </a:rPr>
              <a:t>Summary of all results</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Exploratory Data Analysis result</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Interactive analytics in screenshots</a:t>
            </a:r>
          </a:p>
          <a:p>
            <a:pPr marL="685800" marR="0" lvl="1" fontAlgn="auto">
              <a:spcBef>
                <a:spcPts val="1400"/>
              </a:spcBef>
              <a:spcAft>
                <a:spcPts val="0"/>
              </a:spcAft>
              <a:buClrTx/>
              <a:buSzTx/>
              <a:buFont typeface="Arial" panose="020B0604020202020204" pitchFamily="34" charset="0"/>
              <a:buChar char="•"/>
              <a:tabLst/>
              <a:defRPr/>
            </a:pPr>
            <a:r>
              <a:rPr lang="en-US" sz="1800" dirty="0">
                <a:solidFill>
                  <a:schemeClr val="accent3">
                    <a:lumMod val="25000"/>
                  </a:schemeClr>
                </a:solidFill>
                <a:latin typeface="Abadi" panose="020B0604020104020204" pitchFamily="34" charset="0"/>
              </a:rPr>
              <a:t>Predictive Analytics result</a:t>
            </a:r>
          </a:p>
          <a:p>
            <a:pPr marL="228600" marR="0" lvl="0" fontAlgn="auto">
              <a:spcBef>
                <a:spcPts val="1400"/>
              </a:spcBef>
              <a:spcAft>
                <a:spcPts val="0"/>
              </a:spcAft>
              <a:buClrTx/>
              <a:buSzTx/>
              <a:buFont typeface="Arial" panose="020B0604020202020204" pitchFamily="34" charset="0"/>
              <a:buChar char="•"/>
              <a:tabLst/>
              <a:defRPr/>
            </a:pPr>
            <a:endParaRPr kumimoji="0" lang="en-US" sz="1400" b="0" i="0" u="none" strike="noStrike" cap="none" spc="0" normalizeH="0" baseline="0" noProof="0" dirty="0">
              <a:ln>
                <a:noFill/>
              </a:ln>
              <a:solidFill>
                <a:schemeClr val="tx1"/>
              </a:solidFill>
              <a:effectLst/>
              <a:uLnTx/>
              <a:uFillTx/>
              <a:latin typeface="+mn-lt"/>
            </a:endParaRP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a:t>
            </a:fld>
            <a:endParaRPr kumimoji="0" lang="en-US" sz="1200" b="0" i="0" u="none" strike="noStrike" cap="none" spc="0" normalizeH="0" baseline="0" noProof="0">
              <a:ln>
                <a:noFill/>
              </a:ln>
              <a:solidFill>
                <a:schemeClr val="tx1">
                  <a:tint val="75000"/>
                </a:schemeClr>
              </a:solidFill>
              <a:effectLst/>
              <a:uLnTx/>
              <a:uFillTx/>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0" y="1825625"/>
            <a:ext cx="12192000" cy="24110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column Mission Outcome is used to check whether the mission failed or not.</a:t>
            </a:r>
          </a:p>
          <a:p>
            <a:pPr>
              <a:lnSpc>
                <a:spcPct val="100000"/>
              </a:lnSpc>
              <a:spcBef>
                <a:spcPts val="1400"/>
              </a:spcBef>
            </a:pPr>
            <a:r>
              <a:rPr lang="en-US" sz="2200" dirty="0">
                <a:solidFill>
                  <a:schemeClr val="accent3">
                    <a:lumMod val="25000"/>
                  </a:schemeClr>
                </a:solidFill>
                <a:latin typeface="Abadi" panose="020B0604020104020204" pitchFamily="34" charset="0"/>
              </a:rPr>
              <a:t>We used the ‘</a:t>
            </a:r>
            <a:r>
              <a:rPr lang="en-US" sz="2200" dirty="0">
                <a:solidFill>
                  <a:schemeClr val="accent1">
                    <a:lumMod val="50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to specify which column we are searching and ‘</a:t>
            </a:r>
            <a:r>
              <a:rPr lang="en-US" sz="2200" dirty="0">
                <a:solidFill>
                  <a:schemeClr val="accent1">
                    <a:lumMod val="50000"/>
                  </a:schemeClr>
                </a:solidFill>
                <a:latin typeface="Abadi" panose="020B0604020104020204" pitchFamily="34" charset="0"/>
              </a:rPr>
              <a:t>like</a:t>
            </a:r>
            <a:r>
              <a:rPr lang="en-US" sz="2200" dirty="0">
                <a:solidFill>
                  <a:schemeClr val="accent3">
                    <a:lumMod val="25000"/>
                  </a:schemeClr>
                </a:solidFill>
                <a:latin typeface="Abadi" panose="020B0604020104020204" pitchFamily="34" charset="0"/>
              </a:rPr>
              <a:t>’ to specify which outcome we are searching for.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A68479C-4993-B6E0-7A1E-B110209215A7}"/>
              </a:ext>
            </a:extLst>
          </p:cNvPr>
          <p:cNvPicPr>
            <a:picLocks noChangeAspect="1"/>
          </p:cNvPicPr>
          <p:nvPr/>
        </p:nvPicPr>
        <p:blipFill>
          <a:blip r:embed="rId3"/>
          <a:stretch>
            <a:fillRect/>
          </a:stretch>
        </p:blipFill>
        <p:spPr>
          <a:xfrm>
            <a:off x="318488" y="4668210"/>
            <a:ext cx="5459025" cy="1600339"/>
          </a:xfrm>
          <a:prstGeom prst="rect">
            <a:avLst/>
          </a:prstGeom>
        </p:spPr>
      </p:pic>
      <p:pic>
        <p:nvPicPr>
          <p:cNvPr id="8" name="Picture 7">
            <a:extLst>
              <a:ext uri="{FF2B5EF4-FFF2-40B4-BE49-F238E27FC236}">
                <a16:creationId xmlns:a16="http://schemas.microsoft.com/office/drawing/2014/main" id="{8C0A874F-D528-1123-061F-5B9822D5B7D2}"/>
              </a:ext>
            </a:extLst>
          </p:cNvPr>
          <p:cNvPicPr>
            <a:picLocks noChangeAspect="1"/>
          </p:cNvPicPr>
          <p:nvPr/>
        </p:nvPicPr>
        <p:blipFill>
          <a:blip r:embed="rId4"/>
          <a:stretch>
            <a:fillRect/>
          </a:stretch>
        </p:blipFill>
        <p:spPr>
          <a:xfrm>
            <a:off x="6027811" y="4668211"/>
            <a:ext cx="5334462" cy="160033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0" y="1825625"/>
            <a:ext cx="12192000" cy="1100455"/>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A450FE5-3857-228F-25AF-E7613DE2167D}"/>
              </a:ext>
            </a:extLst>
          </p:cNvPr>
          <p:cNvPicPr>
            <a:picLocks noChangeAspect="1"/>
          </p:cNvPicPr>
          <p:nvPr/>
        </p:nvPicPr>
        <p:blipFill>
          <a:blip r:embed="rId3"/>
          <a:stretch>
            <a:fillRect/>
          </a:stretch>
        </p:blipFill>
        <p:spPr>
          <a:xfrm>
            <a:off x="2220894" y="3010213"/>
            <a:ext cx="7750212" cy="371126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0" y="1825625"/>
            <a:ext cx="12192000" cy="187873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query we used the function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or sub string to specify which part of the date (or string) we want to search for.</a:t>
            </a:r>
          </a:p>
          <a:p>
            <a:pPr>
              <a:lnSpc>
                <a:spcPct val="100000"/>
              </a:lnSpc>
              <a:spcBef>
                <a:spcPts val="1400"/>
              </a:spcBef>
            </a:pPr>
            <a:r>
              <a:rPr lang="en-US" sz="2200" dirty="0">
                <a:solidFill>
                  <a:schemeClr val="accent3">
                    <a:lumMod val="25000"/>
                  </a:schemeClr>
                </a:solidFill>
                <a:latin typeface="Abadi"/>
              </a:rPr>
              <a:t>Used the ‘where’ query to find the </a:t>
            </a:r>
            <a:r>
              <a:rPr lang="en-US" sz="2200" dirty="0" err="1">
                <a:solidFill>
                  <a:schemeClr val="accent3">
                    <a:lumMod val="25000"/>
                  </a:schemeClr>
                </a:solidFill>
                <a:latin typeface="Abadi"/>
              </a:rPr>
              <a:t>the</a:t>
            </a:r>
            <a:r>
              <a:rPr lang="en-US" sz="2200" dirty="0">
                <a:solidFill>
                  <a:schemeClr val="accent3">
                    <a:lumMod val="25000"/>
                  </a:schemeClr>
                </a:solidFill>
                <a:latin typeface="Abadi"/>
              </a:rPr>
              <a:t> successful ground landings and landings in the year 2017</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D468364-C704-5EF2-2F76-8E388BEC1505}"/>
              </a:ext>
            </a:extLst>
          </p:cNvPr>
          <p:cNvPicPr>
            <a:picLocks noChangeAspect="1"/>
          </p:cNvPicPr>
          <p:nvPr/>
        </p:nvPicPr>
        <p:blipFill>
          <a:blip r:embed="rId3"/>
          <a:stretch>
            <a:fillRect/>
          </a:stretch>
        </p:blipFill>
        <p:spPr>
          <a:xfrm>
            <a:off x="438056" y="3886922"/>
            <a:ext cx="11179509" cy="26519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0" y="1825625"/>
            <a:ext cx="12192000" cy="1344153"/>
          </a:xfrm>
          <a:prstGeom prst="rect">
            <a:avLst/>
          </a:prstGeom>
        </p:spPr>
        <p:txBody>
          <a:bodyPr lIns="91440" tIns="45720" rIns="91440" bIns="45720" anchor="t">
            <a:normAutofit fontScale="92500" lnSpcReduction="20000"/>
          </a:bodyPr>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B3839F-CC0E-C208-D74D-C1EEE33D399B}"/>
              </a:ext>
            </a:extLst>
          </p:cNvPr>
          <p:cNvPicPr>
            <a:picLocks noChangeAspect="1"/>
          </p:cNvPicPr>
          <p:nvPr/>
        </p:nvPicPr>
        <p:blipFill>
          <a:blip r:embed="rId3"/>
          <a:stretch>
            <a:fillRect/>
          </a:stretch>
        </p:blipFill>
        <p:spPr>
          <a:xfrm>
            <a:off x="399953" y="3169778"/>
            <a:ext cx="11255715" cy="326164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8" name="TextBox 7">
            <a:extLst>
              <a:ext uri="{FF2B5EF4-FFF2-40B4-BE49-F238E27FC236}">
                <a16:creationId xmlns:a16="http://schemas.microsoft.com/office/drawing/2014/main" id="{CB9AEE7C-AECC-CF2E-F3CF-66190168E0ED}"/>
              </a:ext>
            </a:extLst>
          </p:cNvPr>
          <p:cNvSpPr txBox="1"/>
          <p:nvPr/>
        </p:nvSpPr>
        <p:spPr>
          <a:xfrm>
            <a:off x="770011" y="1249680"/>
            <a:ext cx="8514080" cy="1107996"/>
          </a:xfrm>
          <a:prstGeom prst="rect">
            <a:avLst/>
          </a:prstGeom>
          <a:noFill/>
        </p:spPr>
        <p:txBody>
          <a:bodyPr wrap="square" rtlCol="0">
            <a:spAutoFit/>
          </a:bodyPr>
          <a:lstStyle/>
          <a:p>
            <a:r>
              <a:rPr lang="en-CA" sz="2200" dirty="0">
                <a:solidFill>
                  <a:schemeClr val="accent3">
                    <a:lumMod val="25000"/>
                  </a:schemeClr>
                </a:solidFill>
                <a:latin typeface="Abadi"/>
              </a:rPr>
              <a:t>From the following map, all launch sites from SpaceX are done in US soil, one is in the east coast (Florida) and the other in the west coast (California)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p:cNvSpPr txBox="1"/>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800" dirty="0">
                <a:solidFill>
                  <a:srgbClr val="0B49CB"/>
                </a:solidFill>
                <a:latin typeface="Abadi"/>
              </a:rPr>
              <a:t>LAUNCH SITES WITH COLOR LABELS</a:t>
            </a:r>
          </a:p>
        </p:txBody>
      </p:sp>
      <p:pic>
        <p:nvPicPr>
          <p:cNvPr id="4" name="Picture 3" descr="Diagram&#10;&#10;Description automatically generated">
            <a:extLst>
              <a:ext uri="{FF2B5EF4-FFF2-40B4-BE49-F238E27FC236}">
                <a16:creationId xmlns:a16="http://schemas.microsoft.com/office/drawing/2014/main" id="{67B2112A-695F-7333-507A-5952712BCF75}"/>
              </a:ext>
            </a:extLst>
          </p:cNvPr>
          <p:cNvPicPr>
            <a:picLocks noChangeAspect="1"/>
          </p:cNvPicPr>
          <p:nvPr/>
        </p:nvPicPr>
        <p:blipFill>
          <a:blip r:embed="rId2"/>
          <a:stretch>
            <a:fillRect/>
          </a:stretch>
        </p:blipFill>
        <p:spPr>
          <a:xfrm>
            <a:off x="481946" y="494942"/>
            <a:ext cx="3529109" cy="3738178"/>
          </a:xfrm>
          <a:prstGeom prst="rect">
            <a:avLst/>
          </a:prstGeom>
        </p:spPr>
      </p:pic>
      <p:pic>
        <p:nvPicPr>
          <p:cNvPr id="7" name="Picture 6" descr="Diagram&#10;&#10;Description automatically generated">
            <a:extLst>
              <a:ext uri="{FF2B5EF4-FFF2-40B4-BE49-F238E27FC236}">
                <a16:creationId xmlns:a16="http://schemas.microsoft.com/office/drawing/2014/main" id="{E9D66920-5245-4C56-BA90-3C59033AB7D2}"/>
              </a:ext>
            </a:extLst>
          </p:cNvPr>
          <p:cNvPicPr>
            <a:picLocks noChangeAspect="1"/>
          </p:cNvPicPr>
          <p:nvPr/>
        </p:nvPicPr>
        <p:blipFill>
          <a:blip r:embed="rId3"/>
          <a:stretch>
            <a:fillRect/>
          </a:stretch>
        </p:blipFill>
        <p:spPr>
          <a:xfrm>
            <a:off x="4350875" y="476573"/>
            <a:ext cx="3490250" cy="3774916"/>
          </a:xfrm>
          <a:prstGeom prst="rect">
            <a:avLst/>
          </a:prstGeom>
        </p:spPr>
      </p:pic>
      <p:pic>
        <p:nvPicPr>
          <p:cNvPr id="10" name="Picture 9" descr="Diagram, schematic&#10;&#10;Description automatically generated">
            <a:extLst>
              <a:ext uri="{FF2B5EF4-FFF2-40B4-BE49-F238E27FC236}">
                <a16:creationId xmlns:a16="http://schemas.microsoft.com/office/drawing/2014/main" id="{019546F6-D720-9CE5-F0F6-CE328C6B8235}"/>
              </a:ext>
            </a:extLst>
          </p:cNvPr>
          <p:cNvPicPr>
            <a:picLocks noChangeAspect="1"/>
          </p:cNvPicPr>
          <p:nvPr/>
        </p:nvPicPr>
        <p:blipFill>
          <a:blip r:embed="rId4"/>
          <a:stretch>
            <a:fillRect/>
          </a:stretch>
        </p:blipFill>
        <p:spPr>
          <a:xfrm>
            <a:off x="8153400" y="764745"/>
            <a:ext cx="3553968" cy="3198571"/>
          </a:xfrm>
          <a:prstGeom prst="rect">
            <a:avLst/>
          </a:prstGeom>
        </p:spPr>
      </p:pic>
      <p:cxnSp>
        <p:nvCxnSpPr>
          <p:cNvPr id="26" name="Straight Connector 25">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E411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Picture 6">
            <a:extLst>
              <a:ext uri="{FF2B5EF4-FFF2-40B4-BE49-F238E27FC236}">
                <a16:creationId xmlns:a16="http://schemas.microsoft.com/office/drawing/2014/main" id="{CB8B37E5-2B31-D668-2614-F8DF96AE4D9E}"/>
              </a:ext>
            </a:extLst>
          </p:cNvPr>
          <p:cNvPicPr>
            <a:picLocks noChangeAspect="1"/>
          </p:cNvPicPr>
          <p:nvPr/>
        </p:nvPicPr>
        <p:blipFill>
          <a:blip r:embed="rId3"/>
          <a:stretch>
            <a:fillRect/>
          </a:stretch>
        </p:blipFill>
        <p:spPr>
          <a:xfrm>
            <a:off x="1092200" y="1301451"/>
            <a:ext cx="1732370" cy="5420024"/>
          </a:xfrm>
          <a:prstGeom prst="rect">
            <a:avLst/>
          </a:prstGeom>
        </p:spPr>
      </p:pic>
      <p:pic>
        <p:nvPicPr>
          <p:cNvPr id="12" name="Picture 11">
            <a:extLst>
              <a:ext uri="{FF2B5EF4-FFF2-40B4-BE49-F238E27FC236}">
                <a16:creationId xmlns:a16="http://schemas.microsoft.com/office/drawing/2014/main" id="{6FC6D77B-EEC7-F502-24A8-632F8C5FD744}"/>
              </a:ext>
            </a:extLst>
          </p:cNvPr>
          <p:cNvPicPr>
            <a:picLocks noChangeAspect="1"/>
          </p:cNvPicPr>
          <p:nvPr/>
        </p:nvPicPr>
        <p:blipFill>
          <a:blip r:embed="rId4"/>
          <a:stretch>
            <a:fillRect/>
          </a:stretch>
        </p:blipFill>
        <p:spPr>
          <a:xfrm>
            <a:off x="4097997" y="1861264"/>
            <a:ext cx="6759526" cy="44580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rare for all launch sites</a:t>
            </a:r>
          </a:p>
        </p:txBody>
      </p:sp>
      <p:pic>
        <p:nvPicPr>
          <p:cNvPr id="4" name="Picture 3">
            <a:extLst>
              <a:ext uri="{FF2B5EF4-FFF2-40B4-BE49-F238E27FC236}">
                <a16:creationId xmlns:a16="http://schemas.microsoft.com/office/drawing/2014/main" id="{3C1E1AE7-4074-3242-2F49-55455D840802}"/>
              </a:ext>
            </a:extLst>
          </p:cNvPr>
          <p:cNvPicPr>
            <a:picLocks noChangeAspect="1"/>
          </p:cNvPicPr>
          <p:nvPr/>
        </p:nvPicPr>
        <p:blipFill>
          <a:blip r:embed="rId3"/>
          <a:stretch>
            <a:fillRect/>
          </a:stretch>
        </p:blipFill>
        <p:spPr>
          <a:xfrm>
            <a:off x="0" y="4052676"/>
            <a:ext cx="12192000" cy="2389928"/>
          </a:xfrm>
          <a:prstGeom prst="rect">
            <a:avLst/>
          </a:prstGeom>
        </p:spPr>
      </p:pic>
      <p:sp>
        <p:nvSpPr>
          <p:cNvPr id="6" name="Content Placeholder 4">
            <a:extLst>
              <a:ext uri="{FF2B5EF4-FFF2-40B4-BE49-F238E27FC236}">
                <a16:creationId xmlns:a16="http://schemas.microsoft.com/office/drawing/2014/main" id="{A837EBBB-A25C-4075-928A-507F0E1158B1}"/>
              </a:ext>
            </a:extLst>
          </p:cNvPr>
          <p:cNvSpPr txBox="1">
            <a:spLocks/>
          </p:cNvSpPr>
          <p:nvPr/>
        </p:nvSpPr>
        <p:spPr>
          <a:xfrm>
            <a:off x="0" y="1825625"/>
            <a:ext cx="12192000" cy="18787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From the pie chart below, site KSC had the most successful launches with a value of 41.7%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436880" y="1645920"/>
            <a:ext cx="10530114" cy="4267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Space X Falcon9 rocket cost 62 million dollars; other providers cost upward of 165 million dollars each</a:t>
            </a:r>
          </a:p>
          <a:p>
            <a:pPr lvl="1" algn="just">
              <a:spcBef>
                <a:spcPts val="1400"/>
              </a:spcBef>
            </a:pPr>
            <a:r>
              <a:rPr lang="en-US" sz="1800" dirty="0">
                <a:solidFill>
                  <a:schemeClr val="accent3">
                    <a:lumMod val="25000"/>
                  </a:schemeClr>
                </a:solidFill>
                <a:latin typeface="Abadi" panose="020B0604020104020204" pitchFamily="34" charset="0"/>
              </a:rPr>
              <a:t>Much of the savings is because Space X can reuse the first stage.</a:t>
            </a:r>
          </a:p>
          <a:p>
            <a:pPr lvl="1" algn="just">
              <a:spcBef>
                <a:spcPts val="1400"/>
              </a:spcBef>
            </a:pPr>
            <a:r>
              <a:rPr lang="en-US" sz="1800" dirty="0">
                <a:solidFill>
                  <a:schemeClr val="accent3">
                    <a:lumMod val="25000"/>
                  </a:schemeClr>
                </a:solidFill>
                <a:latin typeface="Abadi" panose="020B0604020104020204" pitchFamily="34" charset="0"/>
              </a:rPr>
              <a:t>Determining if the first stage will land, we can determine the cost of a launch.</a:t>
            </a:r>
          </a:p>
          <a:p>
            <a:pPr lvl="1" algn="just">
              <a:spcBef>
                <a:spcPts val="1400"/>
              </a:spcBef>
            </a:pPr>
            <a:r>
              <a:rPr lang="en-US" sz="1800" dirty="0">
                <a:solidFill>
                  <a:schemeClr val="accent3">
                    <a:lumMod val="25000"/>
                  </a:schemeClr>
                </a:solidFill>
                <a:latin typeface="Abadi" panose="020B0604020104020204" pitchFamily="34" charset="0"/>
              </a:rPr>
              <a:t>The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KSC LC-39A</a:t>
            </a:r>
          </a:p>
        </p:txBody>
      </p:sp>
      <p:pic>
        <p:nvPicPr>
          <p:cNvPr id="4" name="Picture 3">
            <a:extLst>
              <a:ext uri="{FF2B5EF4-FFF2-40B4-BE49-F238E27FC236}">
                <a16:creationId xmlns:a16="http://schemas.microsoft.com/office/drawing/2014/main" id="{69AB0F2C-B8EA-2163-84EA-543FFC9B4250}"/>
              </a:ext>
            </a:extLst>
          </p:cNvPr>
          <p:cNvPicPr>
            <a:picLocks noChangeAspect="1"/>
          </p:cNvPicPr>
          <p:nvPr/>
        </p:nvPicPr>
        <p:blipFill>
          <a:blip r:embed="rId3"/>
          <a:stretch>
            <a:fillRect/>
          </a:stretch>
        </p:blipFill>
        <p:spPr>
          <a:xfrm>
            <a:off x="0" y="3473490"/>
            <a:ext cx="12192000" cy="2924729"/>
          </a:xfrm>
          <a:prstGeom prst="rect">
            <a:avLst/>
          </a:prstGeom>
        </p:spPr>
      </p:pic>
      <p:sp>
        <p:nvSpPr>
          <p:cNvPr id="6" name="Content Placeholder 4">
            <a:extLst>
              <a:ext uri="{FF2B5EF4-FFF2-40B4-BE49-F238E27FC236}">
                <a16:creationId xmlns:a16="http://schemas.microsoft.com/office/drawing/2014/main" id="{67A68ED4-31F5-CF44-1EED-F52F8F966063}"/>
              </a:ext>
            </a:extLst>
          </p:cNvPr>
          <p:cNvSpPr txBox="1">
            <a:spLocks/>
          </p:cNvSpPr>
          <p:nvPr/>
        </p:nvSpPr>
        <p:spPr>
          <a:xfrm>
            <a:off x="-2149" y="1547091"/>
            <a:ext cx="12192000" cy="18787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a:rPr>
              <a:t>KSC had a success rate of 76.9%</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0" y="1825625"/>
            <a:ext cx="12192000" cy="12325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Launches happened in the 2000-6000kg range</a:t>
            </a:r>
          </a:p>
          <a:p>
            <a:pPr>
              <a:lnSpc>
                <a:spcPct val="100000"/>
              </a:lnSpc>
              <a:spcBef>
                <a:spcPts val="1400"/>
              </a:spcBef>
            </a:pPr>
            <a:r>
              <a:rPr lang="en-US" sz="2200" dirty="0">
                <a:solidFill>
                  <a:schemeClr val="accent3">
                    <a:lumMod val="25000"/>
                  </a:schemeClr>
                </a:solidFill>
                <a:latin typeface="Abadi" panose="020B0604020104020204" pitchFamily="34" charset="0"/>
              </a:rPr>
              <a:t>The </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Success for different Booster Versions</a:t>
            </a:r>
          </a:p>
        </p:txBody>
      </p:sp>
      <p:pic>
        <p:nvPicPr>
          <p:cNvPr id="4" name="Picture 3">
            <a:extLst>
              <a:ext uri="{FF2B5EF4-FFF2-40B4-BE49-F238E27FC236}">
                <a16:creationId xmlns:a16="http://schemas.microsoft.com/office/drawing/2014/main" id="{04824B1C-547D-320B-11BB-F0A94C49C8AA}"/>
              </a:ext>
            </a:extLst>
          </p:cNvPr>
          <p:cNvPicPr>
            <a:picLocks noChangeAspect="1"/>
          </p:cNvPicPr>
          <p:nvPr/>
        </p:nvPicPr>
        <p:blipFill>
          <a:blip r:embed="rId3"/>
          <a:stretch>
            <a:fillRect/>
          </a:stretch>
        </p:blipFill>
        <p:spPr>
          <a:xfrm>
            <a:off x="148537" y="2916888"/>
            <a:ext cx="5730737" cy="3505504"/>
          </a:xfrm>
          <a:prstGeom prst="rect">
            <a:avLst/>
          </a:prstGeom>
        </p:spPr>
      </p:pic>
      <p:pic>
        <p:nvPicPr>
          <p:cNvPr id="7" name="Picture 6">
            <a:extLst>
              <a:ext uri="{FF2B5EF4-FFF2-40B4-BE49-F238E27FC236}">
                <a16:creationId xmlns:a16="http://schemas.microsoft.com/office/drawing/2014/main" id="{691EB213-BC01-59EB-4307-26E4BA76A98F}"/>
              </a:ext>
            </a:extLst>
          </p:cNvPr>
          <p:cNvPicPr>
            <a:picLocks noChangeAspect="1"/>
          </p:cNvPicPr>
          <p:nvPr/>
        </p:nvPicPr>
        <p:blipFill>
          <a:blip r:embed="rId4"/>
          <a:stretch>
            <a:fillRect/>
          </a:stretch>
        </p:blipFill>
        <p:spPr>
          <a:xfrm>
            <a:off x="6027811" y="2916888"/>
            <a:ext cx="5715495" cy="349026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type="body" sz="half" idx="4294967295"/>
          </p:nvPr>
        </p:nvSpPr>
        <p:spPr>
          <a:xfrm>
            <a:off x="0" y="2082800"/>
            <a:ext cx="7599680" cy="412496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following bar chart shows the accuracy of 4 different classification models, the decision tree model had the lowest accuracy with about 65%</a:t>
            </a:r>
          </a:p>
          <a:p>
            <a:pPr>
              <a:lnSpc>
                <a:spcPct val="100000"/>
              </a:lnSpc>
              <a:spcBef>
                <a:spcPts val="1400"/>
              </a:spcBef>
            </a:pPr>
            <a:r>
              <a:rPr lang="en-US" sz="2200" dirty="0">
                <a:solidFill>
                  <a:schemeClr val="accent3">
                    <a:lumMod val="25000"/>
                  </a:schemeClr>
                </a:solidFill>
                <a:latin typeface="Abadi"/>
              </a:rPr>
              <a:t>For log reg, KNN and SVM it is hard to see the difference from the graph, by creating a simple line of code it was found that logistic regression was the most accurate model</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02ED16B-BF37-760A-F6A1-0D3312471E9C}"/>
              </a:ext>
            </a:extLst>
          </p:cNvPr>
          <p:cNvPicPr>
            <a:picLocks noChangeAspect="1"/>
          </p:cNvPicPr>
          <p:nvPr/>
        </p:nvPicPr>
        <p:blipFill>
          <a:blip r:embed="rId3"/>
          <a:stretch>
            <a:fillRect/>
          </a:stretch>
        </p:blipFill>
        <p:spPr>
          <a:xfrm>
            <a:off x="7424542" y="1901349"/>
            <a:ext cx="4655698" cy="305530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0" y="2057400"/>
            <a:ext cx="6705599" cy="3498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logistic regression model, it was able to correctly predict 100% of the positive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problem was with the false negatives with an accuracy of 50%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2D5D013-EBB1-1C81-77FD-9124939CB887}"/>
              </a:ext>
            </a:extLst>
          </p:cNvPr>
          <p:cNvPicPr>
            <a:picLocks noChangeAspect="1"/>
          </p:cNvPicPr>
          <p:nvPr/>
        </p:nvPicPr>
        <p:blipFill>
          <a:blip r:embed="rId3"/>
          <a:stretch>
            <a:fillRect/>
          </a:stretch>
        </p:blipFill>
        <p:spPr>
          <a:xfrm>
            <a:off x="7343432" y="2057400"/>
            <a:ext cx="4010368" cy="30968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Methodology</a:t>
            </a:r>
          </a:p>
        </p:txBody>
      </p:sp>
      <p:sp>
        <p:nvSpPr>
          <p:cNvPr id="7" name="Content Placeholder 2"/>
          <p:cNvSpPr txBox="1"/>
          <p:nvPr/>
        </p:nvSpPr>
        <p:spPr>
          <a:xfrm>
            <a:off x="643467" y="1782981"/>
            <a:ext cx="10905066"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Executive Summary</a:t>
            </a:r>
          </a:p>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Data collection methodology:</a:t>
            </a:r>
          </a:p>
          <a:p>
            <a:pPr lvl="1">
              <a:spcBef>
                <a:spcPts val="1400"/>
              </a:spcBef>
              <a:buFont typeface="Arial" panose="020B0604020202020204" pitchFamily="34" charset="0"/>
              <a:buChar char="•"/>
            </a:pPr>
            <a:r>
              <a:rPr lang="en-US" sz="2000" dirty="0">
                <a:solidFill>
                  <a:schemeClr val="tx1"/>
                </a:solidFill>
                <a:latin typeface="+mn-lt"/>
              </a:rPr>
              <a:t>Data was collected using SpaceX API and web scrapping from Wikipedia </a:t>
            </a:r>
          </a:p>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Perform data wrangling</a:t>
            </a:r>
          </a:p>
          <a:p>
            <a:pPr lvl="1">
              <a:spcBef>
                <a:spcPts val="1400"/>
              </a:spcBef>
              <a:buFont typeface="Arial" panose="020B0604020202020204" pitchFamily="34" charset="0"/>
              <a:buChar char="•"/>
            </a:pPr>
            <a:r>
              <a:rPr lang="en-US" sz="2000" dirty="0">
                <a:solidFill>
                  <a:schemeClr val="tx1"/>
                </a:solidFill>
                <a:latin typeface="+mn-lt"/>
              </a:rPr>
              <a:t>One-hot encoding was applied to categorical features</a:t>
            </a:r>
          </a:p>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Perform exploratory data analysis (EDA) using visualization and SQL</a:t>
            </a:r>
          </a:p>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Perform interactive visual analytics using Folium and Plotly Dash</a:t>
            </a:r>
          </a:p>
          <a:p>
            <a:pPr marL="0">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Perform predictive analysis using classification models</a:t>
            </a:r>
          </a:p>
          <a:p>
            <a:pPr lvl="1">
              <a:spcBef>
                <a:spcPts val="1400"/>
              </a:spcBef>
              <a:buFont typeface="Arial" panose="020B0604020202020204" pitchFamily="34" charset="0"/>
              <a:buChar char="•"/>
            </a:pPr>
            <a:r>
              <a:rPr lang="en-US" sz="2000" dirty="0">
                <a:solidFill>
                  <a:schemeClr val="tx1"/>
                </a:solidFill>
                <a:latin typeface="+mn-lt"/>
              </a:rPr>
              <a:t>How to build, tune, evaluate classification models</a:t>
            </a: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a:p>
            <a:pPr>
              <a:spcBef>
                <a:spcPts val="1400"/>
              </a:spcBef>
              <a:buFont typeface="Arial" panose="020B0604020202020204" pitchFamily="34" charset="0"/>
              <a:buChar char="•"/>
            </a:pPr>
            <a:endParaRPr lang="en-US" sz="2000" dirty="0">
              <a:solidFill>
                <a:schemeClr val="tx1"/>
              </a:solidFill>
              <a:latin typeface="+mn-lt"/>
            </a:endParaRPr>
          </a:p>
        </p:txBody>
      </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Data Collection</a:t>
            </a:r>
          </a:p>
        </p:txBody>
      </p:sp>
      <p:sp>
        <p:nvSpPr>
          <p:cNvPr id="6" name="Slide Number Placeholder 5"/>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
        <p:nvSpPr>
          <p:cNvPr id="5" name="Content Placeholder 4"/>
          <p:cNvSpPr>
            <a:spLocks noGrp="1"/>
          </p:cNvSpPr>
          <p:nvPr>
            <p:ph idx="4294967295"/>
          </p:nvPr>
        </p:nvSpPr>
        <p:spPr>
          <a:xfrm>
            <a:off x="0" y="1782763"/>
            <a:ext cx="10906125" cy="4394200"/>
          </a:xfrm>
          <a:prstGeom prst="rect">
            <a:avLst/>
          </a:prstGeom>
        </p:spPr>
        <p:txBody>
          <a:bodyPr vert="horz" lIns="91440" tIns="45720" rIns="91440" bIns="45720" rtlCol="0">
            <a:normAutofit/>
          </a:bodyPr>
          <a:lstStyle/>
          <a:p>
            <a:pPr lvl="1">
              <a:spcBef>
                <a:spcPts val="1400"/>
              </a:spcBef>
            </a:pPr>
            <a:r>
              <a:rPr lang="en-US" sz="2200" dirty="0">
                <a:solidFill>
                  <a:schemeClr val="accent3">
                    <a:lumMod val="25000"/>
                  </a:schemeClr>
                </a:solidFill>
                <a:latin typeface="Abadi" panose="020B0604020104020204" pitchFamily="34" charset="0"/>
              </a:rPr>
              <a:t>Data collection was done using get request to the SpaceX API.</a:t>
            </a:r>
          </a:p>
          <a:p>
            <a:pPr lvl="1">
              <a:spcBef>
                <a:spcPts val="1400"/>
              </a:spcBef>
            </a:pPr>
            <a:r>
              <a:rPr lang="en-US" sz="2200" dirty="0">
                <a:solidFill>
                  <a:schemeClr val="accent3">
                    <a:lumMod val="25000"/>
                  </a:schemeClr>
                </a:solidFill>
                <a:latin typeface="Abadi" panose="020B0604020104020204" pitchFamily="34" charset="0"/>
              </a:rPr>
              <a:t>Decoded the response content as a Json using and turned it into a pandas data frame</a:t>
            </a:r>
          </a:p>
          <a:p>
            <a:pPr lvl="1">
              <a:spcBef>
                <a:spcPts val="1400"/>
              </a:spcBef>
            </a:pPr>
            <a:r>
              <a:rPr lang="en-US" sz="2200" dirty="0">
                <a:solidFill>
                  <a:schemeClr val="accent3">
                    <a:lumMod val="25000"/>
                  </a:schemeClr>
                </a:solidFill>
                <a:latin typeface="Abadi" panose="020B0604020104020204" pitchFamily="34" charset="0"/>
              </a:rPr>
              <a:t>Cleaned the data, checked for missing values and fill in missing values where necessary using various techniques.</a:t>
            </a:r>
          </a:p>
          <a:p>
            <a:pPr lvl="1">
              <a:spcBef>
                <a:spcPts val="1400"/>
              </a:spcBef>
            </a:pPr>
            <a:r>
              <a:rPr lang="en-US" sz="2200" dirty="0">
                <a:solidFill>
                  <a:schemeClr val="accent3">
                    <a:lumMod val="25000"/>
                  </a:schemeClr>
                </a:solidFill>
                <a:latin typeface="Abadi" panose="020B0604020104020204" pitchFamily="34" charset="0"/>
              </a:rPr>
              <a:t>Performed web scrapping from Wikipedia for Falcon 9 launch records using BeautifulSoup. </a:t>
            </a:r>
          </a:p>
          <a:p>
            <a:pPr lvl="1">
              <a:spcBef>
                <a:spcPts val="1400"/>
              </a:spcBef>
            </a:pPr>
            <a:r>
              <a:rPr lang="en-US" sz="22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0" y="1800225"/>
            <a:ext cx="4330700" cy="4152900"/>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https://github.com/b-barake/Data-Science-Capstone-Project---IBM/blob/2add858071d586e963baa262fbef7d20fd2946c4/Data%20collection/jupyter-labs-spacex-data-collection-api.ipynb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A924C1E8-ADC4-4C7C-0567-BDD06354A0BF}"/>
              </a:ext>
            </a:extLst>
          </p:cNvPr>
          <p:cNvGraphicFramePr/>
          <p:nvPr>
            <p:extLst>
              <p:ext uri="{D42A27DB-BD31-4B8C-83A1-F6EECF244321}">
                <p14:modId xmlns:p14="http://schemas.microsoft.com/office/powerpoint/2010/main" val="1763579021"/>
              </p:ext>
            </p:extLst>
          </p:nvPr>
        </p:nvGraphicFramePr>
        <p:xfrm>
          <a:off x="5461001" y="1524000"/>
          <a:ext cx="6253479" cy="479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0" y="1792288"/>
            <a:ext cx="4171950"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import Falcon 9 launch records using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https://github.com/b-barake/Data-Science-Capstone-Project---IBM/blob/2add858071d586e963baa262fbef7d20fd2946c4/Data%20collection/jupyter-labs-webscraping.ipynb</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CC0EE73-951A-C576-C5F5-9A8D791DA02E}"/>
              </a:ext>
            </a:extLst>
          </p:cNvPr>
          <p:cNvGraphicFramePr/>
          <p:nvPr>
            <p:extLst>
              <p:ext uri="{D42A27DB-BD31-4B8C-83A1-F6EECF244321}">
                <p14:modId xmlns:p14="http://schemas.microsoft.com/office/powerpoint/2010/main" val="2295915418"/>
              </p:ext>
            </p:extLst>
          </p:nvPr>
        </p:nvGraphicFramePr>
        <p:xfrm>
          <a:off x="5461001" y="1524000"/>
          <a:ext cx="6253479" cy="4795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3362</TotalTime>
  <Words>2027</Words>
  <Application>Microsoft Office PowerPoint</Application>
  <PresentationFormat>Widescreen</PresentationFormat>
  <Paragraphs>232</Paragraphs>
  <Slides>46</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Custom Design</vt:lpstr>
      <vt:lpstr>1_Custom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Bourhan Barake</cp:lastModifiedBy>
  <cp:revision>207</cp:revision>
  <cp:lastPrinted>2022-10-10T20:49:32Z</cp:lastPrinted>
  <dcterms:created xsi:type="dcterms:W3CDTF">2021-04-29T18:58:00Z</dcterms:created>
  <dcterms:modified xsi:type="dcterms:W3CDTF">2022-10-10T22:02:33Z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